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4.xml" ContentType="application/vnd.openxmlformats-officedocument.presentationml.tag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5.xml" ContentType="application/vnd.openxmlformats-officedocument.presentationml.tags+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6.xml" ContentType="application/vnd.openxmlformats-officedocument.presentationml.tags+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2"/>
  </p:notesMasterIdLst>
  <p:handoutMasterIdLst>
    <p:handoutMasterId r:id="rId33"/>
  </p:handoutMasterIdLst>
  <p:sldIdLst>
    <p:sldId id="265" r:id="rId5"/>
    <p:sldId id="310" r:id="rId6"/>
    <p:sldId id="353" r:id="rId7"/>
    <p:sldId id="313" r:id="rId8"/>
    <p:sldId id="343" r:id="rId9"/>
    <p:sldId id="338" r:id="rId10"/>
    <p:sldId id="344" r:id="rId11"/>
    <p:sldId id="340" r:id="rId12"/>
    <p:sldId id="345" r:id="rId13"/>
    <p:sldId id="342" r:id="rId14"/>
    <p:sldId id="346" r:id="rId15"/>
    <p:sldId id="331" r:id="rId16"/>
    <p:sldId id="350" r:id="rId17"/>
    <p:sldId id="325" r:id="rId18"/>
    <p:sldId id="347" r:id="rId19"/>
    <p:sldId id="312" r:id="rId20"/>
    <p:sldId id="324" r:id="rId21"/>
    <p:sldId id="323" r:id="rId22"/>
    <p:sldId id="326" r:id="rId23"/>
    <p:sldId id="352" r:id="rId24"/>
    <p:sldId id="329" r:id="rId25"/>
    <p:sldId id="330" r:id="rId26"/>
    <p:sldId id="357" r:id="rId27"/>
    <p:sldId id="358" r:id="rId28"/>
    <p:sldId id="359" r:id="rId29"/>
    <p:sldId id="356" r:id="rId30"/>
    <p:sldId id="355" r:id="rId31"/>
  </p:sldIdLst>
  <p:sldSz cx="12188825" cy="6858000"/>
  <p:notesSz cx="6858000" cy="9144000"/>
  <p:custDataLst>
    <p:tags r:id="rId34"/>
  </p:custDataLst>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93" autoAdjust="0"/>
    <p:restoredTop sz="94629" autoAdjust="0"/>
  </p:normalViewPr>
  <p:slideViewPr>
    <p:cSldViewPr showGuides="1">
      <p:cViewPr varScale="1">
        <p:scale>
          <a:sx n="63" d="100"/>
          <a:sy n="63" d="100"/>
        </p:scale>
        <p:origin x="546" y="108"/>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100" d="100"/>
          <a:sy n="100" d="100"/>
        </p:scale>
        <p:origin x="280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_rels/data10.xml.rels><?xml version="1.0" encoding="UTF-8" standalone="yes"?>
<Relationships xmlns="http://schemas.openxmlformats.org/package/2006/relationships"><Relationship Id="rId1" Type="http://schemas.openxmlformats.org/officeDocument/2006/relationships/image" Target="../media/image14.jpg"/></Relationships>
</file>

<file path=ppt/diagrams/_rels/data11.xml.rels><?xml version="1.0" encoding="UTF-8" standalone="yes"?>
<Relationships xmlns="http://schemas.openxmlformats.org/package/2006/relationships"><Relationship Id="rId1" Type="http://schemas.openxmlformats.org/officeDocument/2006/relationships/image" Target="../media/image14.jpg"/></Relationships>
</file>

<file path=ppt/diagrams/_rels/data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_rels/data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image" Target="../media/image21.jpg"/><Relationship Id="rId4" Type="http://schemas.openxmlformats.org/officeDocument/2006/relationships/image" Target="../media/image24.jpg"/></Relationships>
</file>

<file path=ppt/diagrams/_rels/data3.xml.rels><?xml version="1.0" encoding="UTF-8" standalone="yes"?>
<Relationships xmlns="http://schemas.openxmlformats.org/package/2006/relationships"><Relationship Id="rId1" Type="http://schemas.openxmlformats.org/officeDocument/2006/relationships/image" Target="../media/image10.png"/></Relationships>
</file>

<file path=ppt/diagrams/_rels/data4.xml.rels><?xml version="1.0" encoding="UTF-8" standalone="yes"?>
<Relationships xmlns="http://schemas.openxmlformats.org/package/2006/relationships"><Relationship Id="rId1" Type="http://schemas.openxmlformats.org/officeDocument/2006/relationships/image" Target="../media/image11.png"/></Relationships>
</file>

<file path=ppt/diagrams/_rels/data5.xml.rels><?xml version="1.0" encoding="UTF-8" standalone="yes"?>
<Relationships xmlns="http://schemas.openxmlformats.org/package/2006/relationships"><Relationship Id="rId1" Type="http://schemas.openxmlformats.org/officeDocument/2006/relationships/image" Target="../media/image10.png"/></Relationships>
</file>

<file path=ppt/diagrams/_rels/data6.xml.rels><?xml version="1.0" encoding="UTF-8" standalone="yes"?>
<Relationships xmlns="http://schemas.openxmlformats.org/package/2006/relationships"><Relationship Id="rId1" Type="http://schemas.openxmlformats.org/officeDocument/2006/relationships/image" Target="../media/image12.png"/></Relationships>
</file>

<file path=ppt/diagrams/_rels/data7.xml.rels><?xml version="1.0" encoding="UTF-8" standalone="yes"?>
<Relationships xmlns="http://schemas.openxmlformats.org/package/2006/relationships"><Relationship Id="rId1" Type="http://schemas.openxmlformats.org/officeDocument/2006/relationships/image" Target="../media/image13.png"/></Relationships>
</file>

<file path=ppt/diagrams/_rels/data8.xml.rels><?xml version="1.0" encoding="UTF-8" standalone="yes"?>
<Relationships xmlns="http://schemas.openxmlformats.org/package/2006/relationships"><Relationship Id="rId1" Type="http://schemas.openxmlformats.org/officeDocument/2006/relationships/image" Target="../media/image10.png"/></Relationships>
</file>

<file path=ppt/diagrams/_rels/data9.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11.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image" Target="../media/image21.jpg"/><Relationship Id="rId4" Type="http://schemas.openxmlformats.org/officeDocument/2006/relationships/image" Target="../media/image24.jpg"/></Relationships>
</file>

<file path=ppt/diagrams/_rels/drawing3.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9.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2D40E5-BB68-4C9A-873D-3FE32A800AC4}" type="doc">
      <dgm:prSet loTypeId="urn:microsoft.com/office/officeart/2005/8/layout/arrow2" loCatId="process" qsTypeId="urn:microsoft.com/office/officeart/2005/8/quickstyle/simple1" qsCatId="simple" csTypeId="urn:microsoft.com/office/officeart/2005/8/colors/accent1_2" csCatId="accent1" phldr="1"/>
      <dgm:spPr/>
    </dgm:pt>
    <dgm:pt modelId="{7E9067CA-E6B9-4BBA-9EBD-E0256714068E}" type="pres">
      <dgm:prSet presAssocID="{992D40E5-BB68-4C9A-873D-3FE32A800AC4}" presName="arrowDiagram" presStyleCnt="0">
        <dgm:presLayoutVars>
          <dgm:chMax val="5"/>
          <dgm:dir/>
          <dgm:resizeHandles val="exact"/>
        </dgm:presLayoutVars>
      </dgm:prSet>
      <dgm:spPr/>
    </dgm:pt>
  </dgm:ptLst>
  <dgm:cxnLst>
    <dgm:cxn modelId="{741FB49F-DE4E-49DC-8F36-A0C9D98FA1F2}" type="presOf" srcId="{992D40E5-BB68-4C9A-873D-3FE32A800AC4}" destId="{7E9067CA-E6B9-4BBA-9EBD-E0256714068E}" srcOrd="0"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59974F-B750-46E4-8B0B-2E29B1C1324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UY"/>
        </a:p>
      </dgm:t>
    </dgm:pt>
    <dgm:pt modelId="{06016392-2937-41A8-B330-FD1198BB2F81}">
      <dgm:prSet/>
      <dgm:spPr>
        <a:solidFill>
          <a:schemeClr val="accent1">
            <a:lumMod val="60000"/>
            <a:lumOff val="40000"/>
          </a:schemeClr>
        </a:solidFill>
      </dgm:spPr>
      <dgm:t>
        <a:bodyPr/>
        <a:lstStyle/>
        <a:p>
          <a:r>
            <a:rPr lang="es-ES" dirty="0">
              <a:solidFill>
                <a:schemeClr val="bg2">
                  <a:lumMod val="90000"/>
                  <a:lumOff val="10000"/>
                </a:schemeClr>
              </a:solidFill>
            </a:rPr>
            <a:t>¿Cómo nace el registro del Evidencias del Talento?</a:t>
          </a:r>
          <a:endParaRPr lang="es-UY" dirty="0">
            <a:solidFill>
              <a:schemeClr val="bg2">
                <a:lumMod val="90000"/>
                <a:lumOff val="10000"/>
              </a:schemeClr>
            </a:solidFill>
          </a:endParaRPr>
        </a:p>
      </dgm:t>
    </dgm:pt>
    <dgm:pt modelId="{58EC92F4-7DDF-409A-A01F-B2D9F9953BA1}" type="parTrans" cxnId="{8E720A13-62D3-4BC3-AA9D-066A322B8280}">
      <dgm:prSet/>
      <dgm:spPr/>
      <dgm:t>
        <a:bodyPr/>
        <a:lstStyle/>
        <a:p>
          <a:endParaRPr lang="es-UY"/>
        </a:p>
      </dgm:t>
    </dgm:pt>
    <dgm:pt modelId="{994E1D7F-09D6-4EE1-9268-1253B0F1680D}" type="sibTrans" cxnId="{8E720A13-62D3-4BC3-AA9D-066A322B8280}">
      <dgm:prSet/>
      <dgm:spPr/>
      <dgm:t>
        <a:bodyPr/>
        <a:lstStyle/>
        <a:p>
          <a:endParaRPr lang="es-UY"/>
        </a:p>
      </dgm:t>
    </dgm:pt>
    <dgm:pt modelId="{FB5F3C95-5CA6-47F0-AC48-E45F1A0F522F}" type="pres">
      <dgm:prSet presAssocID="{A459974F-B750-46E4-8B0B-2E29B1C13240}" presName="linearFlow" presStyleCnt="0">
        <dgm:presLayoutVars>
          <dgm:dir/>
          <dgm:resizeHandles val="exact"/>
        </dgm:presLayoutVars>
      </dgm:prSet>
      <dgm:spPr/>
    </dgm:pt>
    <dgm:pt modelId="{03222899-B5F3-4FDD-BDA5-0EA0F9AEE9A5}" type="pres">
      <dgm:prSet presAssocID="{06016392-2937-41A8-B330-FD1198BB2F81}" presName="composite" presStyleCnt="0"/>
      <dgm:spPr/>
    </dgm:pt>
    <dgm:pt modelId="{2E0599C9-16B3-4004-86BC-C960970FDF31}" type="pres">
      <dgm:prSet presAssocID="{06016392-2937-41A8-B330-FD1198BB2F81}" presName="imgShp" presStyleLbl="fgImgPlace1" presStyleIdx="0" presStyleCnt="1" custScaleX="104824" custScaleY="10471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D55F3C2F-475D-4AAE-B4A2-8FC710FB477D}" type="pres">
      <dgm:prSet presAssocID="{06016392-2937-41A8-B330-FD1198BB2F81}" presName="txShp" presStyleLbl="node1" presStyleIdx="0" presStyleCnt="1">
        <dgm:presLayoutVars>
          <dgm:bulletEnabled val="1"/>
        </dgm:presLayoutVars>
      </dgm:prSet>
      <dgm:spPr/>
    </dgm:pt>
  </dgm:ptLst>
  <dgm:cxnLst>
    <dgm:cxn modelId="{8CDD3904-CB1B-4313-8288-90C846EFAD5A}" type="presOf" srcId="{A459974F-B750-46E4-8B0B-2E29B1C13240}" destId="{FB5F3C95-5CA6-47F0-AC48-E45F1A0F522F}" srcOrd="0" destOrd="0" presId="urn:microsoft.com/office/officeart/2005/8/layout/vList3"/>
    <dgm:cxn modelId="{8E720A13-62D3-4BC3-AA9D-066A322B8280}" srcId="{A459974F-B750-46E4-8B0B-2E29B1C13240}" destId="{06016392-2937-41A8-B330-FD1198BB2F81}" srcOrd="0" destOrd="0" parTransId="{58EC92F4-7DDF-409A-A01F-B2D9F9953BA1}" sibTransId="{994E1D7F-09D6-4EE1-9268-1253B0F1680D}"/>
    <dgm:cxn modelId="{5EE01A2D-0FA9-41C5-8C3E-F5556927F57C}" type="presOf" srcId="{06016392-2937-41A8-B330-FD1198BB2F81}" destId="{D55F3C2F-475D-4AAE-B4A2-8FC710FB477D}" srcOrd="0" destOrd="0" presId="urn:microsoft.com/office/officeart/2005/8/layout/vList3"/>
    <dgm:cxn modelId="{F6994016-ED7D-47F2-9952-CB8D619BCA47}" type="presParOf" srcId="{FB5F3C95-5CA6-47F0-AC48-E45F1A0F522F}" destId="{03222899-B5F3-4FDD-BDA5-0EA0F9AEE9A5}" srcOrd="0" destOrd="0" presId="urn:microsoft.com/office/officeart/2005/8/layout/vList3"/>
    <dgm:cxn modelId="{1C0F0B84-87E3-490E-9BC6-2E1702DB516A}" type="presParOf" srcId="{03222899-B5F3-4FDD-BDA5-0EA0F9AEE9A5}" destId="{2E0599C9-16B3-4004-86BC-C960970FDF31}" srcOrd="0" destOrd="0" presId="urn:microsoft.com/office/officeart/2005/8/layout/vList3"/>
    <dgm:cxn modelId="{BF62499A-886E-446A-BC8A-F8E66E0A0704}" type="presParOf" srcId="{03222899-B5F3-4FDD-BDA5-0EA0F9AEE9A5}" destId="{D55F3C2F-475D-4AAE-B4A2-8FC710FB477D}"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59974F-B750-46E4-8B0B-2E29B1C1324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UY"/>
        </a:p>
      </dgm:t>
    </dgm:pt>
    <dgm:pt modelId="{06016392-2937-41A8-B330-FD1198BB2F81}">
      <dgm:prSet/>
      <dgm:spPr>
        <a:solidFill>
          <a:schemeClr val="accent1">
            <a:lumMod val="60000"/>
            <a:lumOff val="40000"/>
          </a:schemeClr>
        </a:solidFill>
      </dgm:spPr>
      <dgm:t>
        <a:bodyPr/>
        <a:lstStyle/>
        <a:p>
          <a:r>
            <a:rPr lang="es-ES" dirty="0">
              <a:solidFill>
                <a:schemeClr val="bg2">
                  <a:lumMod val="90000"/>
                  <a:lumOff val="10000"/>
                </a:schemeClr>
              </a:solidFill>
            </a:rPr>
            <a:t>¿Cómo nace el Registro de Evidencias del Talento?</a:t>
          </a:r>
          <a:endParaRPr lang="es-UY" dirty="0">
            <a:solidFill>
              <a:schemeClr val="bg2">
                <a:lumMod val="90000"/>
                <a:lumOff val="10000"/>
              </a:schemeClr>
            </a:solidFill>
          </a:endParaRPr>
        </a:p>
      </dgm:t>
    </dgm:pt>
    <dgm:pt modelId="{58EC92F4-7DDF-409A-A01F-B2D9F9953BA1}" type="parTrans" cxnId="{8E720A13-62D3-4BC3-AA9D-066A322B8280}">
      <dgm:prSet/>
      <dgm:spPr/>
      <dgm:t>
        <a:bodyPr/>
        <a:lstStyle/>
        <a:p>
          <a:endParaRPr lang="es-UY"/>
        </a:p>
      </dgm:t>
    </dgm:pt>
    <dgm:pt modelId="{994E1D7F-09D6-4EE1-9268-1253B0F1680D}" type="sibTrans" cxnId="{8E720A13-62D3-4BC3-AA9D-066A322B8280}">
      <dgm:prSet/>
      <dgm:spPr/>
      <dgm:t>
        <a:bodyPr/>
        <a:lstStyle/>
        <a:p>
          <a:endParaRPr lang="es-UY"/>
        </a:p>
      </dgm:t>
    </dgm:pt>
    <dgm:pt modelId="{FB5F3C95-5CA6-47F0-AC48-E45F1A0F522F}" type="pres">
      <dgm:prSet presAssocID="{A459974F-B750-46E4-8B0B-2E29B1C13240}" presName="linearFlow" presStyleCnt="0">
        <dgm:presLayoutVars>
          <dgm:dir/>
          <dgm:resizeHandles val="exact"/>
        </dgm:presLayoutVars>
      </dgm:prSet>
      <dgm:spPr/>
    </dgm:pt>
    <dgm:pt modelId="{03222899-B5F3-4FDD-BDA5-0EA0F9AEE9A5}" type="pres">
      <dgm:prSet presAssocID="{06016392-2937-41A8-B330-FD1198BB2F81}" presName="composite" presStyleCnt="0"/>
      <dgm:spPr/>
    </dgm:pt>
    <dgm:pt modelId="{2E0599C9-16B3-4004-86BC-C960970FDF31}" type="pres">
      <dgm:prSet presAssocID="{06016392-2937-41A8-B330-FD1198BB2F81}" presName="imgShp" presStyleLbl="fgImgPlace1" presStyleIdx="0" presStyleCnt="1" custScaleX="104824" custScaleY="10471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D55F3C2F-475D-4AAE-B4A2-8FC710FB477D}" type="pres">
      <dgm:prSet presAssocID="{06016392-2937-41A8-B330-FD1198BB2F81}" presName="txShp" presStyleLbl="node1" presStyleIdx="0" presStyleCnt="1" custLinFactY="83029" custLinFactNeighborX="1751" custLinFactNeighborY="100000">
        <dgm:presLayoutVars>
          <dgm:bulletEnabled val="1"/>
        </dgm:presLayoutVars>
      </dgm:prSet>
      <dgm:spPr/>
    </dgm:pt>
  </dgm:ptLst>
  <dgm:cxnLst>
    <dgm:cxn modelId="{8CDD3904-CB1B-4313-8288-90C846EFAD5A}" type="presOf" srcId="{A459974F-B750-46E4-8B0B-2E29B1C13240}" destId="{FB5F3C95-5CA6-47F0-AC48-E45F1A0F522F}" srcOrd="0" destOrd="0" presId="urn:microsoft.com/office/officeart/2005/8/layout/vList3"/>
    <dgm:cxn modelId="{8E720A13-62D3-4BC3-AA9D-066A322B8280}" srcId="{A459974F-B750-46E4-8B0B-2E29B1C13240}" destId="{06016392-2937-41A8-B330-FD1198BB2F81}" srcOrd="0" destOrd="0" parTransId="{58EC92F4-7DDF-409A-A01F-B2D9F9953BA1}" sibTransId="{994E1D7F-09D6-4EE1-9268-1253B0F1680D}"/>
    <dgm:cxn modelId="{5EE01A2D-0FA9-41C5-8C3E-F5556927F57C}" type="presOf" srcId="{06016392-2937-41A8-B330-FD1198BB2F81}" destId="{D55F3C2F-475D-4AAE-B4A2-8FC710FB477D}" srcOrd="0" destOrd="0" presId="urn:microsoft.com/office/officeart/2005/8/layout/vList3"/>
    <dgm:cxn modelId="{F6994016-ED7D-47F2-9952-CB8D619BCA47}" type="presParOf" srcId="{FB5F3C95-5CA6-47F0-AC48-E45F1A0F522F}" destId="{03222899-B5F3-4FDD-BDA5-0EA0F9AEE9A5}" srcOrd="0" destOrd="0" presId="urn:microsoft.com/office/officeart/2005/8/layout/vList3"/>
    <dgm:cxn modelId="{1C0F0B84-87E3-490E-9BC6-2E1702DB516A}" type="presParOf" srcId="{03222899-B5F3-4FDD-BDA5-0EA0F9AEE9A5}" destId="{2E0599C9-16B3-4004-86BC-C960970FDF31}" srcOrd="0" destOrd="0" presId="urn:microsoft.com/office/officeart/2005/8/layout/vList3"/>
    <dgm:cxn modelId="{BF62499A-886E-446A-BC8A-F8E66E0A0704}" type="presParOf" srcId="{03222899-B5F3-4FDD-BDA5-0EA0F9AEE9A5}" destId="{D55F3C2F-475D-4AAE-B4A2-8FC710FB477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CC99F9B-A9A0-427C-A4B3-2FA00474C5CE}" type="doc">
      <dgm:prSet loTypeId="urn:microsoft.com/office/officeart/2005/8/layout/radial3" loCatId="relationship" qsTypeId="urn:microsoft.com/office/officeart/2005/8/quickstyle/3d3" qsCatId="3D" csTypeId="urn:microsoft.com/office/officeart/2005/8/colors/accent1_2" csCatId="accent1" phldr="1"/>
      <dgm:spPr/>
      <dgm:t>
        <a:bodyPr/>
        <a:lstStyle/>
        <a:p>
          <a:endParaRPr lang="es-UY"/>
        </a:p>
      </dgm:t>
    </dgm:pt>
    <dgm:pt modelId="{B94A68D2-1A3F-488C-A001-7A3A3015FD34}">
      <dgm:prSet custT="1"/>
      <dgm:spPr/>
      <dgm:t>
        <a:bodyPr/>
        <a:lstStyle/>
        <a:p>
          <a:r>
            <a:rPr lang="es-UY" sz="2000" dirty="0"/>
            <a:t>Visión transversal de evidencias</a:t>
          </a:r>
        </a:p>
      </dgm:t>
    </dgm:pt>
    <dgm:pt modelId="{514887F8-F8F3-4883-95D9-F8C65281CAEC}" type="parTrans" cxnId="{8592EB49-5835-4B25-8C8A-B45A27842A73}">
      <dgm:prSet/>
      <dgm:spPr/>
      <dgm:t>
        <a:bodyPr/>
        <a:lstStyle/>
        <a:p>
          <a:endParaRPr lang="es-UY"/>
        </a:p>
      </dgm:t>
    </dgm:pt>
    <dgm:pt modelId="{26C79420-0581-4DE9-B88B-8CD52E42FA50}" type="sibTrans" cxnId="{8592EB49-5835-4B25-8C8A-B45A27842A73}">
      <dgm:prSet/>
      <dgm:spPr/>
      <dgm:t>
        <a:bodyPr/>
        <a:lstStyle/>
        <a:p>
          <a:endParaRPr lang="es-UY"/>
        </a:p>
      </dgm:t>
    </dgm:pt>
    <dgm:pt modelId="{1ACCAC80-D2AA-44E2-9CA3-3FEB3D820AF2}">
      <dgm:prSe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s-UY" dirty="0"/>
            <a:t>Necesidad de documentar evidencias formales de profesionales del Estado</a:t>
          </a:r>
        </a:p>
      </dgm:t>
    </dgm:pt>
    <dgm:pt modelId="{B13931C9-B416-4256-AD89-61D2DFE6F088}" type="parTrans" cxnId="{E55D9B07-7FDA-48A3-ACF2-261BEDA77CD0}">
      <dgm:prSet/>
      <dgm:spPr/>
      <dgm:t>
        <a:bodyPr/>
        <a:lstStyle/>
        <a:p>
          <a:endParaRPr lang="es-UY"/>
        </a:p>
      </dgm:t>
    </dgm:pt>
    <dgm:pt modelId="{AE19DAB2-FA5B-48C8-B2B1-193C930EBF95}" type="sibTrans" cxnId="{E55D9B07-7FDA-48A3-ACF2-261BEDA77CD0}">
      <dgm:prSet/>
      <dgm:spPr/>
      <dgm:t>
        <a:bodyPr/>
        <a:lstStyle/>
        <a:p>
          <a:endParaRPr lang="es-UY"/>
        </a:p>
      </dgm:t>
    </dgm:pt>
    <dgm:pt modelId="{4C398F3C-065E-4368-B2BB-E1F64B504D83}">
      <dgm:prSet>
        <dgm:style>
          <a:lnRef idx="1">
            <a:schemeClr val="accent4"/>
          </a:lnRef>
          <a:fillRef idx="3">
            <a:schemeClr val="accent4"/>
          </a:fillRef>
          <a:effectRef idx="2">
            <a:schemeClr val="accent4"/>
          </a:effectRef>
          <a:fontRef idx="minor">
            <a:schemeClr val="lt1"/>
          </a:fontRef>
        </dgm:style>
      </dgm:prSet>
      <dgm:spPr/>
      <dgm:t>
        <a:bodyPr/>
        <a:lstStyle/>
        <a:p>
          <a:r>
            <a:rPr lang="es-UY" dirty="0"/>
            <a:t>Autogestión para ingreso y visualización</a:t>
          </a:r>
        </a:p>
      </dgm:t>
    </dgm:pt>
    <dgm:pt modelId="{5D33B4DB-DCBD-4E9C-94F7-63AD9A876E76}" type="parTrans" cxnId="{3949B7C2-A74D-4A44-8604-7FD324DFA56A}">
      <dgm:prSet/>
      <dgm:spPr/>
      <dgm:t>
        <a:bodyPr/>
        <a:lstStyle/>
        <a:p>
          <a:endParaRPr lang="es-UY"/>
        </a:p>
      </dgm:t>
    </dgm:pt>
    <dgm:pt modelId="{EE108C14-9E8E-4C39-A01A-28FECC88A225}" type="sibTrans" cxnId="{3949B7C2-A74D-4A44-8604-7FD324DFA56A}">
      <dgm:prSet/>
      <dgm:spPr/>
      <dgm:t>
        <a:bodyPr/>
        <a:lstStyle/>
        <a:p>
          <a:endParaRPr lang="es-UY"/>
        </a:p>
      </dgm:t>
    </dgm:pt>
    <dgm:pt modelId="{3301709A-137C-438C-BB00-CA8FF7C7D479}">
      <dgm:prSet>
        <dgm:style>
          <a:lnRef idx="1">
            <a:schemeClr val="accent1"/>
          </a:lnRef>
          <a:fillRef idx="2">
            <a:schemeClr val="accent1"/>
          </a:fillRef>
          <a:effectRef idx="1">
            <a:schemeClr val="accent1"/>
          </a:effectRef>
          <a:fontRef idx="minor">
            <a:schemeClr val="dk1"/>
          </a:fontRef>
        </dgm:style>
      </dgm:prSet>
      <dgm:spPr/>
      <dgm:t>
        <a:bodyPr/>
        <a:lstStyle/>
        <a:p>
          <a:r>
            <a:rPr lang="es-UY" dirty="0"/>
            <a:t>Contestar preguntas iniciales para la toma de decisiones</a:t>
          </a:r>
        </a:p>
      </dgm:t>
    </dgm:pt>
    <dgm:pt modelId="{0C711367-EAAE-4990-8964-7FAC01CEAE6A}" type="parTrans" cxnId="{C788BC22-DFD2-4E15-B12F-86DC7CCEB3DE}">
      <dgm:prSet/>
      <dgm:spPr/>
      <dgm:t>
        <a:bodyPr/>
        <a:lstStyle/>
        <a:p>
          <a:endParaRPr lang="es-UY"/>
        </a:p>
      </dgm:t>
    </dgm:pt>
    <dgm:pt modelId="{11CB34FA-3036-41A1-9403-D5F560BEEA95}" type="sibTrans" cxnId="{C788BC22-DFD2-4E15-B12F-86DC7CCEB3DE}">
      <dgm:prSet/>
      <dgm:spPr/>
      <dgm:t>
        <a:bodyPr/>
        <a:lstStyle/>
        <a:p>
          <a:endParaRPr lang="es-UY"/>
        </a:p>
      </dgm:t>
    </dgm:pt>
    <dgm:pt modelId="{D66EC583-B62B-44B2-9F07-E011860ADDEB}" type="pres">
      <dgm:prSet presAssocID="{DCC99F9B-A9A0-427C-A4B3-2FA00474C5CE}" presName="composite" presStyleCnt="0">
        <dgm:presLayoutVars>
          <dgm:chMax val="1"/>
          <dgm:dir/>
          <dgm:resizeHandles val="exact"/>
        </dgm:presLayoutVars>
      </dgm:prSet>
      <dgm:spPr/>
    </dgm:pt>
    <dgm:pt modelId="{33EC330E-BB0A-4B10-98D5-D05F4BD1FA6F}" type="pres">
      <dgm:prSet presAssocID="{DCC99F9B-A9A0-427C-A4B3-2FA00474C5CE}" presName="radial" presStyleCnt="0">
        <dgm:presLayoutVars>
          <dgm:animLvl val="ctr"/>
        </dgm:presLayoutVars>
      </dgm:prSet>
      <dgm:spPr/>
    </dgm:pt>
    <dgm:pt modelId="{E523D988-9ECD-44F7-B198-2A4DDC669B60}" type="pres">
      <dgm:prSet presAssocID="{B94A68D2-1A3F-488C-A001-7A3A3015FD34}" presName="centerShape" presStyleLbl="vennNode1" presStyleIdx="0" presStyleCnt="4" custScaleX="81895" custScaleY="81748"/>
      <dgm:spPr/>
    </dgm:pt>
    <dgm:pt modelId="{8DB70274-AE3A-4AE9-AD3C-3E5CDA35ED87}" type="pres">
      <dgm:prSet presAssocID="{1ACCAC80-D2AA-44E2-9CA3-3FEB3D820AF2}" presName="node" presStyleLbl="vennNode1" presStyleIdx="1" presStyleCnt="4" custScaleX="135291" custScaleY="142174" custRadScaleRad="103031">
        <dgm:presLayoutVars>
          <dgm:bulletEnabled val="1"/>
        </dgm:presLayoutVars>
      </dgm:prSet>
      <dgm:spPr/>
    </dgm:pt>
    <dgm:pt modelId="{3201F014-602D-4101-9A69-011028330DFC}" type="pres">
      <dgm:prSet presAssocID="{4C398F3C-065E-4368-B2BB-E1F64B504D83}" presName="node" presStyleLbl="vennNode1" presStyleIdx="2" presStyleCnt="4" custScaleX="135291" custScaleY="142174">
        <dgm:presLayoutVars>
          <dgm:bulletEnabled val="1"/>
        </dgm:presLayoutVars>
      </dgm:prSet>
      <dgm:spPr/>
    </dgm:pt>
    <dgm:pt modelId="{D78EB845-2974-4902-BB45-0A8AF0BB2A21}" type="pres">
      <dgm:prSet presAssocID="{3301709A-137C-438C-BB00-CA8FF7C7D479}" presName="node" presStyleLbl="vennNode1" presStyleIdx="3" presStyleCnt="4" custScaleX="135291" custScaleY="142174">
        <dgm:presLayoutVars>
          <dgm:bulletEnabled val="1"/>
        </dgm:presLayoutVars>
      </dgm:prSet>
      <dgm:spPr/>
    </dgm:pt>
  </dgm:ptLst>
  <dgm:cxnLst>
    <dgm:cxn modelId="{E55D9B07-7FDA-48A3-ACF2-261BEDA77CD0}" srcId="{B94A68D2-1A3F-488C-A001-7A3A3015FD34}" destId="{1ACCAC80-D2AA-44E2-9CA3-3FEB3D820AF2}" srcOrd="0" destOrd="0" parTransId="{B13931C9-B416-4256-AD89-61D2DFE6F088}" sibTransId="{AE19DAB2-FA5B-48C8-B2B1-193C930EBF95}"/>
    <dgm:cxn modelId="{C788BC22-DFD2-4E15-B12F-86DC7CCEB3DE}" srcId="{B94A68D2-1A3F-488C-A001-7A3A3015FD34}" destId="{3301709A-137C-438C-BB00-CA8FF7C7D479}" srcOrd="2" destOrd="0" parTransId="{0C711367-EAAE-4990-8964-7FAC01CEAE6A}" sibTransId="{11CB34FA-3036-41A1-9403-D5F560BEEA95}"/>
    <dgm:cxn modelId="{9A28E025-9EB3-468C-8093-E0624269F855}" type="presOf" srcId="{3301709A-137C-438C-BB00-CA8FF7C7D479}" destId="{D78EB845-2974-4902-BB45-0A8AF0BB2A21}" srcOrd="0" destOrd="0" presId="urn:microsoft.com/office/officeart/2005/8/layout/radial3"/>
    <dgm:cxn modelId="{8592EB49-5835-4B25-8C8A-B45A27842A73}" srcId="{DCC99F9B-A9A0-427C-A4B3-2FA00474C5CE}" destId="{B94A68D2-1A3F-488C-A001-7A3A3015FD34}" srcOrd="0" destOrd="0" parTransId="{514887F8-F8F3-4883-95D9-F8C65281CAEC}" sibTransId="{26C79420-0581-4DE9-B88B-8CD52E42FA50}"/>
    <dgm:cxn modelId="{F65BEE6F-EAA7-409A-A3CC-CF4C1D3EF030}" type="presOf" srcId="{DCC99F9B-A9A0-427C-A4B3-2FA00474C5CE}" destId="{D66EC583-B62B-44B2-9F07-E011860ADDEB}" srcOrd="0" destOrd="0" presId="urn:microsoft.com/office/officeart/2005/8/layout/radial3"/>
    <dgm:cxn modelId="{54F18E7A-CD0B-4C3C-9FCD-A63BBCE9DF1F}" type="presOf" srcId="{B94A68D2-1A3F-488C-A001-7A3A3015FD34}" destId="{E523D988-9ECD-44F7-B198-2A4DDC669B60}" srcOrd="0" destOrd="0" presId="urn:microsoft.com/office/officeart/2005/8/layout/radial3"/>
    <dgm:cxn modelId="{3949B7C2-A74D-4A44-8604-7FD324DFA56A}" srcId="{B94A68D2-1A3F-488C-A001-7A3A3015FD34}" destId="{4C398F3C-065E-4368-B2BB-E1F64B504D83}" srcOrd="1" destOrd="0" parTransId="{5D33B4DB-DCBD-4E9C-94F7-63AD9A876E76}" sibTransId="{EE108C14-9E8E-4C39-A01A-28FECC88A225}"/>
    <dgm:cxn modelId="{E01571D9-D62C-4367-B906-5084B4C95940}" type="presOf" srcId="{1ACCAC80-D2AA-44E2-9CA3-3FEB3D820AF2}" destId="{8DB70274-AE3A-4AE9-AD3C-3E5CDA35ED87}" srcOrd="0" destOrd="0" presId="urn:microsoft.com/office/officeart/2005/8/layout/radial3"/>
    <dgm:cxn modelId="{0685EFE7-C50D-420B-B20E-F3756D506796}" type="presOf" srcId="{4C398F3C-065E-4368-B2BB-E1F64B504D83}" destId="{3201F014-602D-4101-9A69-011028330DFC}" srcOrd="0" destOrd="0" presId="urn:microsoft.com/office/officeart/2005/8/layout/radial3"/>
    <dgm:cxn modelId="{00ACAF71-A3D4-4E80-AC4C-280158E2C58B}" type="presParOf" srcId="{D66EC583-B62B-44B2-9F07-E011860ADDEB}" destId="{33EC330E-BB0A-4B10-98D5-D05F4BD1FA6F}" srcOrd="0" destOrd="0" presId="urn:microsoft.com/office/officeart/2005/8/layout/radial3"/>
    <dgm:cxn modelId="{DBD5F04B-40B9-44C3-B2AD-941F9E2EF930}" type="presParOf" srcId="{33EC330E-BB0A-4B10-98D5-D05F4BD1FA6F}" destId="{E523D988-9ECD-44F7-B198-2A4DDC669B60}" srcOrd="0" destOrd="0" presId="urn:microsoft.com/office/officeart/2005/8/layout/radial3"/>
    <dgm:cxn modelId="{A755C87B-6CD1-46B5-BE02-3884474FD8FD}" type="presParOf" srcId="{33EC330E-BB0A-4B10-98D5-D05F4BD1FA6F}" destId="{8DB70274-AE3A-4AE9-AD3C-3E5CDA35ED87}" srcOrd="1" destOrd="0" presId="urn:microsoft.com/office/officeart/2005/8/layout/radial3"/>
    <dgm:cxn modelId="{2F598AF6-925E-4CCF-A9D4-DAA62100E8E4}" type="presParOf" srcId="{33EC330E-BB0A-4B10-98D5-D05F4BD1FA6F}" destId="{3201F014-602D-4101-9A69-011028330DFC}" srcOrd="2" destOrd="0" presId="urn:microsoft.com/office/officeart/2005/8/layout/radial3"/>
    <dgm:cxn modelId="{21D109B0-F670-44D2-86B7-CEE687C08BB0}" type="presParOf" srcId="{33EC330E-BB0A-4B10-98D5-D05F4BD1FA6F}" destId="{D78EB845-2974-4902-BB45-0A8AF0BB2A21}" srcOrd="3" destOrd="0" presId="urn:microsoft.com/office/officeart/2005/8/layout/radial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92D40E5-BB68-4C9A-873D-3FE32A800AC4}" type="doc">
      <dgm:prSet loTypeId="urn:microsoft.com/office/officeart/2005/8/layout/arrow2" loCatId="process" qsTypeId="urn:microsoft.com/office/officeart/2005/8/quickstyle/simple1" qsCatId="simple" csTypeId="urn:microsoft.com/office/officeart/2005/8/colors/accent1_2" csCatId="accent1" phldr="1"/>
      <dgm:spPr/>
    </dgm:pt>
    <dgm:pt modelId="{7E9067CA-E6B9-4BBA-9EBD-E0256714068E}" type="pres">
      <dgm:prSet presAssocID="{992D40E5-BB68-4C9A-873D-3FE32A800AC4}" presName="arrowDiagram" presStyleCnt="0">
        <dgm:presLayoutVars>
          <dgm:chMax val="5"/>
          <dgm:dir/>
          <dgm:resizeHandles val="exact"/>
        </dgm:presLayoutVars>
      </dgm:prSet>
      <dgm:spPr/>
    </dgm:pt>
  </dgm:ptLst>
  <dgm:cxnLst>
    <dgm:cxn modelId="{741FB49F-DE4E-49DC-8F36-A0C9D98FA1F2}" type="presOf" srcId="{992D40E5-BB68-4C9A-873D-3FE32A800AC4}" destId="{7E9067CA-E6B9-4BBA-9EBD-E0256714068E}" srcOrd="0"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42EAAE8-A0DE-4EEC-94E7-B3B513842C44}" type="doc">
      <dgm:prSet loTypeId="urn:microsoft.com/office/officeart/2005/8/layout/arrow2" loCatId="process" qsTypeId="urn:microsoft.com/office/officeart/2005/8/quickstyle/simple1" qsCatId="simple" csTypeId="urn:microsoft.com/office/officeart/2005/8/colors/accent1_2" csCatId="accent1" phldr="1"/>
      <dgm:spPr/>
    </dgm:pt>
    <dgm:pt modelId="{8B6F9497-88B6-4B1F-BB4C-F37A208AB1EB}">
      <dgm:prSet phldrT="[Texto]" custT="1"/>
      <dgm:spPr/>
      <dgm:t>
        <a:bodyPr/>
        <a:lstStyle/>
        <a:p>
          <a:r>
            <a:rPr lang="es-UY" sz="2200" dirty="0"/>
            <a:t>Inicio</a:t>
          </a:r>
        </a:p>
      </dgm:t>
    </dgm:pt>
    <dgm:pt modelId="{4C5AF82A-A7C5-421B-808C-E85FF3A06089}" type="parTrans" cxnId="{48E4C9C1-C0AF-48CE-8A7A-4FA42589A0F2}">
      <dgm:prSet/>
      <dgm:spPr/>
      <dgm:t>
        <a:bodyPr/>
        <a:lstStyle/>
        <a:p>
          <a:endParaRPr lang="es-UY"/>
        </a:p>
      </dgm:t>
    </dgm:pt>
    <dgm:pt modelId="{8B560DDE-90A4-4737-9A33-BACC8431B370}" type="sibTrans" cxnId="{48E4C9C1-C0AF-48CE-8A7A-4FA42589A0F2}">
      <dgm:prSet/>
      <dgm:spPr/>
      <dgm:t>
        <a:bodyPr/>
        <a:lstStyle/>
        <a:p>
          <a:endParaRPr lang="es-UY"/>
        </a:p>
      </dgm:t>
    </dgm:pt>
    <dgm:pt modelId="{8CA7F41E-3C7C-4AF6-A258-604F2B0D6C4E}">
      <dgm:prSet phldrT="[Texto]" custT="1"/>
      <dgm:spPr/>
      <dgm:t>
        <a:bodyPr/>
        <a:lstStyle/>
        <a:p>
          <a:r>
            <a:rPr lang="es-UY" sz="2800" b="1" dirty="0"/>
            <a:t>Despegue</a:t>
          </a:r>
        </a:p>
      </dgm:t>
    </dgm:pt>
    <dgm:pt modelId="{B79F4F27-C1CE-48F7-8FEF-11A2E3D94727}" type="parTrans" cxnId="{6AAE4590-1D42-4429-8290-C09B742F46C9}">
      <dgm:prSet/>
      <dgm:spPr/>
      <dgm:t>
        <a:bodyPr/>
        <a:lstStyle/>
        <a:p>
          <a:endParaRPr lang="es-UY"/>
        </a:p>
      </dgm:t>
    </dgm:pt>
    <dgm:pt modelId="{4CA97E44-BFFA-4DD8-83AF-0392C252BEAF}" type="sibTrans" cxnId="{6AAE4590-1D42-4429-8290-C09B742F46C9}">
      <dgm:prSet/>
      <dgm:spPr/>
      <dgm:t>
        <a:bodyPr/>
        <a:lstStyle/>
        <a:p>
          <a:endParaRPr lang="es-UY"/>
        </a:p>
      </dgm:t>
    </dgm:pt>
    <dgm:pt modelId="{D32A7BED-6B51-4DD5-B6C6-6FB3E36CF2D1}">
      <dgm:prSet phldrT="[Texto]" custT="1"/>
      <dgm:spPr/>
      <dgm:t>
        <a:bodyPr/>
        <a:lstStyle/>
        <a:p>
          <a:r>
            <a:rPr lang="es-UY" sz="2200" dirty="0"/>
            <a:t>Consolidación</a:t>
          </a:r>
        </a:p>
      </dgm:t>
    </dgm:pt>
    <dgm:pt modelId="{6EBD1EC8-A783-4C2C-9141-41222E61FD6A}" type="parTrans" cxnId="{1029B16B-FBCA-45E2-99D4-F7285EFF912D}">
      <dgm:prSet/>
      <dgm:spPr/>
      <dgm:t>
        <a:bodyPr/>
        <a:lstStyle/>
        <a:p>
          <a:endParaRPr lang="es-UY"/>
        </a:p>
      </dgm:t>
    </dgm:pt>
    <dgm:pt modelId="{89C3FDA7-4B91-4F0D-AC02-33466E14D72E}" type="sibTrans" cxnId="{1029B16B-FBCA-45E2-99D4-F7285EFF912D}">
      <dgm:prSet/>
      <dgm:spPr/>
      <dgm:t>
        <a:bodyPr/>
        <a:lstStyle/>
        <a:p>
          <a:endParaRPr lang="es-UY"/>
        </a:p>
      </dgm:t>
    </dgm:pt>
    <dgm:pt modelId="{5264AB5A-0E81-48AC-8303-B321D2366D2B}" type="pres">
      <dgm:prSet presAssocID="{942EAAE8-A0DE-4EEC-94E7-B3B513842C44}" presName="arrowDiagram" presStyleCnt="0">
        <dgm:presLayoutVars>
          <dgm:chMax val="5"/>
          <dgm:dir/>
          <dgm:resizeHandles val="exact"/>
        </dgm:presLayoutVars>
      </dgm:prSet>
      <dgm:spPr/>
    </dgm:pt>
    <dgm:pt modelId="{6E50C698-7C06-4D98-82EC-5593CC88DB9F}" type="pres">
      <dgm:prSet presAssocID="{942EAAE8-A0DE-4EEC-94E7-B3B513842C44}" presName="arrow" presStyleLbl="bgShp" presStyleIdx="0" presStyleCnt="1" custScaleX="105712"/>
      <dgm:spPr>
        <a:solidFill>
          <a:schemeClr val="accent5">
            <a:lumMod val="60000"/>
            <a:lumOff val="40000"/>
          </a:schemeClr>
        </a:solidFill>
      </dgm:spPr>
    </dgm:pt>
    <dgm:pt modelId="{C8C8D5FA-428F-46C2-87F4-C3980E4AC31B}" type="pres">
      <dgm:prSet presAssocID="{942EAAE8-A0DE-4EEC-94E7-B3B513842C44}" presName="arrowDiagram3" presStyleCnt="0"/>
      <dgm:spPr/>
    </dgm:pt>
    <dgm:pt modelId="{E9C04E95-DF50-4CB3-89BD-78DBEF58346F}" type="pres">
      <dgm:prSet presAssocID="{8B6F9497-88B6-4B1F-BB4C-F37A208AB1EB}" presName="bullet3a" presStyleLbl="node1" presStyleIdx="0" presStyleCnt="3" custLinFactNeighborX="-6198" custLinFactNeighborY="-40686"/>
      <dgm:spPr/>
    </dgm:pt>
    <dgm:pt modelId="{93A5BB4E-32E0-4F1F-8D01-65B06B5D3126}" type="pres">
      <dgm:prSet presAssocID="{8B6F9497-88B6-4B1F-BB4C-F37A208AB1EB}" presName="textBox3a" presStyleLbl="revTx" presStyleIdx="0" presStyleCnt="3" custScaleX="68493" custScaleY="80846" custLinFactNeighborX="-17620" custLinFactNeighborY="10730">
        <dgm:presLayoutVars>
          <dgm:bulletEnabled val="1"/>
        </dgm:presLayoutVars>
      </dgm:prSet>
      <dgm:spPr/>
    </dgm:pt>
    <dgm:pt modelId="{8D06C1EB-14A8-455B-9A8E-F57D02A5FF86}" type="pres">
      <dgm:prSet presAssocID="{8CA7F41E-3C7C-4AF6-A258-604F2B0D6C4E}" presName="bullet3b" presStyleLbl="node1" presStyleIdx="1" presStyleCnt="3" custLinFactNeighborX="-98663" custLinFactNeighborY="55050"/>
      <dgm:spPr>
        <a:solidFill>
          <a:srgbClr val="FF0000"/>
        </a:solidFill>
      </dgm:spPr>
    </dgm:pt>
    <dgm:pt modelId="{0556593E-0CB4-45B4-ABCB-1DD42E6D8308}" type="pres">
      <dgm:prSet presAssocID="{8CA7F41E-3C7C-4AF6-A258-604F2B0D6C4E}" presName="textBox3b" presStyleLbl="revTx" presStyleIdx="1" presStyleCnt="3" custAng="10800000" custFlipVert="1" custScaleX="173688" custScaleY="14082" custLinFactNeighborX="2138" custLinFactNeighborY="-12421">
        <dgm:presLayoutVars>
          <dgm:bulletEnabled val="1"/>
        </dgm:presLayoutVars>
      </dgm:prSet>
      <dgm:spPr/>
    </dgm:pt>
    <dgm:pt modelId="{D48E90DB-401D-4743-9E2A-79E683C2C0C4}" type="pres">
      <dgm:prSet presAssocID="{D32A7BED-6B51-4DD5-B6C6-6FB3E36CF2D1}" presName="bullet3c" presStyleLbl="node1" presStyleIdx="2" presStyleCnt="3" custLinFactX="-32792" custLinFactNeighborX="-100000" custLinFactNeighborY="40946"/>
      <dgm:spPr/>
    </dgm:pt>
    <dgm:pt modelId="{E37EC969-FD09-4687-AFEB-CABCFB2CD696}" type="pres">
      <dgm:prSet presAssocID="{D32A7BED-6B51-4DD5-B6C6-6FB3E36CF2D1}" presName="textBox3c" presStyleLbl="revTx" presStyleIdx="2" presStyleCnt="3" custFlipVert="0" custScaleX="122372" custScaleY="17649" custLinFactNeighborX="-21215" custLinFactNeighborY="-18903">
        <dgm:presLayoutVars>
          <dgm:bulletEnabled val="1"/>
        </dgm:presLayoutVars>
      </dgm:prSet>
      <dgm:spPr/>
    </dgm:pt>
  </dgm:ptLst>
  <dgm:cxnLst>
    <dgm:cxn modelId="{1029B16B-FBCA-45E2-99D4-F7285EFF912D}" srcId="{942EAAE8-A0DE-4EEC-94E7-B3B513842C44}" destId="{D32A7BED-6B51-4DD5-B6C6-6FB3E36CF2D1}" srcOrd="2" destOrd="0" parTransId="{6EBD1EC8-A783-4C2C-9141-41222E61FD6A}" sibTransId="{89C3FDA7-4B91-4F0D-AC02-33466E14D72E}"/>
    <dgm:cxn modelId="{F32AA682-2DE6-45CF-93E5-B6411C6C9C71}" type="presOf" srcId="{D32A7BED-6B51-4DD5-B6C6-6FB3E36CF2D1}" destId="{E37EC969-FD09-4687-AFEB-CABCFB2CD696}" srcOrd="0" destOrd="0" presId="urn:microsoft.com/office/officeart/2005/8/layout/arrow2"/>
    <dgm:cxn modelId="{6AAE4590-1D42-4429-8290-C09B742F46C9}" srcId="{942EAAE8-A0DE-4EEC-94E7-B3B513842C44}" destId="{8CA7F41E-3C7C-4AF6-A258-604F2B0D6C4E}" srcOrd="1" destOrd="0" parTransId="{B79F4F27-C1CE-48F7-8FEF-11A2E3D94727}" sibTransId="{4CA97E44-BFFA-4DD8-83AF-0392C252BEAF}"/>
    <dgm:cxn modelId="{41DE9F91-3FCA-4A5F-A655-EFDCC40822A6}" type="presOf" srcId="{8B6F9497-88B6-4B1F-BB4C-F37A208AB1EB}" destId="{93A5BB4E-32E0-4F1F-8D01-65B06B5D3126}" srcOrd="0" destOrd="0" presId="urn:microsoft.com/office/officeart/2005/8/layout/arrow2"/>
    <dgm:cxn modelId="{42AB28BA-72EC-42EE-BA23-5C289B735DB1}" type="presOf" srcId="{8CA7F41E-3C7C-4AF6-A258-604F2B0D6C4E}" destId="{0556593E-0CB4-45B4-ABCB-1DD42E6D8308}" srcOrd="0" destOrd="0" presId="urn:microsoft.com/office/officeart/2005/8/layout/arrow2"/>
    <dgm:cxn modelId="{48E4C9C1-C0AF-48CE-8A7A-4FA42589A0F2}" srcId="{942EAAE8-A0DE-4EEC-94E7-B3B513842C44}" destId="{8B6F9497-88B6-4B1F-BB4C-F37A208AB1EB}" srcOrd="0" destOrd="0" parTransId="{4C5AF82A-A7C5-421B-808C-E85FF3A06089}" sibTransId="{8B560DDE-90A4-4737-9A33-BACC8431B370}"/>
    <dgm:cxn modelId="{11AD82E5-AF72-4610-8D41-243A9F24C524}" type="presOf" srcId="{942EAAE8-A0DE-4EEC-94E7-B3B513842C44}" destId="{5264AB5A-0E81-48AC-8303-B321D2366D2B}" srcOrd="0" destOrd="0" presId="urn:microsoft.com/office/officeart/2005/8/layout/arrow2"/>
    <dgm:cxn modelId="{8FA5440B-0965-4C44-9385-11615B0C8C40}" type="presParOf" srcId="{5264AB5A-0E81-48AC-8303-B321D2366D2B}" destId="{6E50C698-7C06-4D98-82EC-5593CC88DB9F}" srcOrd="0" destOrd="0" presId="urn:microsoft.com/office/officeart/2005/8/layout/arrow2"/>
    <dgm:cxn modelId="{38CD6928-0880-4FA0-A2AD-B36BA11BC620}" type="presParOf" srcId="{5264AB5A-0E81-48AC-8303-B321D2366D2B}" destId="{C8C8D5FA-428F-46C2-87F4-C3980E4AC31B}" srcOrd="1" destOrd="0" presId="urn:microsoft.com/office/officeart/2005/8/layout/arrow2"/>
    <dgm:cxn modelId="{F539EDAB-898A-4CF4-A096-F4B57D6BE04D}" type="presParOf" srcId="{C8C8D5FA-428F-46C2-87F4-C3980E4AC31B}" destId="{E9C04E95-DF50-4CB3-89BD-78DBEF58346F}" srcOrd="0" destOrd="0" presId="urn:microsoft.com/office/officeart/2005/8/layout/arrow2"/>
    <dgm:cxn modelId="{6461C65F-2379-4B03-B4D1-146CAB7F4A9B}" type="presParOf" srcId="{C8C8D5FA-428F-46C2-87F4-C3980E4AC31B}" destId="{93A5BB4E-32E0-4F1F-8D01-65B06B5D3126}" srcOrd="1" destOrd="0" presId="urn:microsoft.com/office/officeart/2005/8/layout/arrow2"/>
    <dgm:cxn modelId="{5D0811C1-A093-4F99-848B-67A246850FF5}" type="presParOf" srcId="{C8C8D5FA-428F-46C2-87F4-C3980E4AC31B}" destId="{8D06C1EB-14A8-455B-9A8E-F57D02A5FF86}" srcOrd="2" destOrd="0" presId="urn:microsoft.com/office/officeart/2005/8/layout/arrow2"/>
    <dgm:cxn modelId="{0E20EC66-E694-430C-8A11-E2E5A7E10A8B}" type="presParOf" srcId="{C8C8D5FA-428F-46C2-87F4-C3980E4AC31B}" destId="{0556593E-0CB4-45B4-ABCB-1DD42E6D8308}" srcOrd="3" destOrd="0" presId="urn:microsoft.com/office/officeart/2005/8/layout/arrow2"/>
    <dgm:cxn modelId="{DE39A02D-0548-427E-A59A-F84EB65BD367}" type="presParOf" srcId="{C8C8D5FA-428F-46C2-87F4-C3980E4AC31B}" destId="{D48E90DB-401D-4743-9E2A-79E683C2C0C4}" srcOrd="4" destOrd="0" presId="urn:microsoft.com/office/officeart/2005/8/layout/arrow2"/>
    <dgm:cxn modelId="{49450E6E-52B6-4F17-A8B7-991943AE60FF}" type="presParOf" srcId="{C8C8D5FA-428F-46C2-87F4-C3980E4AC31B}" destId="{E37EC969-FD09-4687-AFEB-CABCFB2CD696}" srcOrd="5" destOrd="0" presId="urn:microsoft.com/office/officeart/2005/8/layout/arrow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AE1D729-7D45-4369-9FC7-58FFFA5C37AE}"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s-UY"/>
        </a:p>
      </dgm:t>
    </dgm:pt>
    <dgm:pt modelId="{03EBECD8-D6F9-4E09-9B97-A6230CF81027}">
      <dgm:prSet/>
      <dgm:spPr>
        <a:solidFill>
          <a:srgbClr val="00B050"/>
        </a:solidFill>
      </dgm:spPr>
      <dgm:t>
        <a:bodyPr/>
        <a:lstStyle/>
        <a:p>
          <a:r>
            <a:rPr lang="es-ES" dirty="0"/>
            <a:t>Relevamiento de necesidades y requerimientos</a:t>
          </a:r>
          <a:endParaRPr lang="es-UY" dirty="0"/>
        </a:p>
      </dgm:t>
    </dgm:pt>
    <dgm:pt modelId="{8809E173-2EFE-4E58-9C1B-C3C68D7C804E}" type="parTrans" cxnId="{5E7823A4-B387-40DB-9D30-7F7212DC727C}">
      <dgm:prSet/>
      <dgm:spPr/>
      <dgm:t>
        <a:bodyPr/>
        <a:lstStyle/>
        <a:p>
          <a:endParaRPr lang="es-UY"/>
        </a:p>
      </dgm:t>
    </dgm:pt>
    <dgm:pt modelId="{58747E09-BF1A-4C1A-9F27-1C76FD2795BD}" type="sibTrans" cxnId="{5E7823A4-B387-40DB-9D30-7F7212DC727C}">
      <dgm:prSet/>
      <dgm:spPr/>
      <dgm:t>
        <a:bodyPr/>
        <a:lstStyle/>
        <a:p>
          <a:endParaRPr lang="es-UY"/>
        </a:p>
      </dgm:t>
    </dgm:pt>
    <dgm:pt modelId="{A7370780-E809-41F3-8F0A-BEE036B723FA}">
      <dgm:prSet/>
      <dgm:spPr>
        <a:solidFill>
          <a:schemeClr val="accent5">
            <a:lumMod val="50000"/>
          </a:schemeClr>
        </a:solidFill>
      </dgm:spPr>
      <dgm:t>
        <a:bodyPr/>
        <a:lstStyle/>
        <a:p>
          <a:r>
            <a:rPr lang="es-UY"/>
            <a:t>Diseño funcional de la solución</a:t>
          </a:r>
        </a:p>
      </dgm:t>
    </dgm:pt>
    <dgm:pt modelId="{36F4ADF9-BC10-447A-BFAC-1DFB4EF397D6}" type="parTrans" cxnId="{58F744A2-CD5E-4657-B024-8C578D53EC88}">
      <dgm:prSet/>
      <dgm:spPr/>
      <dgm:t>
        <a:bodyPr/>
        <a:lstStyle/>
        <a:p>
          <a:endParaRPr lang="es-UY"/>
        </a:p>
      </dgm:t>
    </dgm:pt>
    <dgm:pt modelId="{A0ABCEA6-A846-46E1-814C-5F14CBE0A57E}" type="sibTrans" cxnId="{58F744A2-CD5E-4657-B024-8C578D53EC88}">
      <dgm:prSet/>
      <dgm:spPr/>
      <dgm:t>
        <a:bodyPr/>
        <a:lstStyle/>
        <a:p>
          <a:endParaRPr lang="es-UY"/>
        </a:p>
      </dgm:t>
    </dgm:pt>
    <dgm:pt modelId="{21E4AD68-BAB1-4C10-A8C0-930B3020F32B}">
      <dgm:prSet/>
      <dgm:spPr>
        <a:solidFill>
          <a:schemeClr val="accent6"/>
        </a:solidFill>
      </dgm:spPr>
      <dgm:t>
        <a:bodyPr/>
        <a:lstStyle/>
        <a:p>
          <a:r>
            <a:rPr lang="es-UY"/>
            <a:t>Desarrollo informático</a:t>
          </a:r>
        </a:p>
      </dgm:t>
    </dgm:pt>
    <dgm:pt modelId="{F5479B30-1B14-41C3-B53F-A6879BFAA65F}" type="parTrans" cxnId="{7D4D3222-8322-4CA8-81EE-C7EF8489804A}">
      <dgm:prSet/>
      <dgm:spPr/>
      <dgm:t>
        <a:bodyPr/>
        <a:lstStyle/>
        <a:p>
          <a:endParaRPr lang="es-UY"/>
        </a:p>
      </dgm:t>
    </dgm:pt>
    <dgm:pt modelId="{CBA3B5BC-F0E5-4158-A184-36C9907EB737}" type="sibTrans" cxnId="{7D4D3222-8322-4CA8-81EE-C7EF8489804A}">
      <dgm:prSet/>
      <dgm:spPr/>
      <dgm:t>
        <a:bodyPr/>
        <a:lstStyle/>
        <a:p>
          <a:endParaRPr lang="es-UY"/>
        </a:p>
      </dgm:t>
    </dgm:pt>
    <dgm:pt modelId="{1E88F35D-4F28-414A-942A-EC30DEFCEAB8}">
      <dgm:prSet/>
      <dgm:spPr>
        <a:solidFill>
          <a:schemeClr val="accent1">
            <a:lumMod val="75000"/>
          </a:schemeClr>
        </a:solidFill>
      </dgm:spPr>
      <dgm:t>
        <a:bodyPr/>
        <a:lstStyle/>
        <a:p>
          <a:r>
            <a:rPr lang="es-UY"/>
            <a:t>Testing funcional</a:t>
          </a:r>
        </a:p>
      </dgm:t>
    </dgm:pt>
    <dgm:pt modelId="{B5C7C922-79CF-4F82-B1CA-AFA87815F120}" type="parTrans" cxnId="{15E91C15-2B3B-48CC-85F5-8D698031E4E1}">
      <dgm:prSet/>
      <dgm:spPr/>
      <dgm:t>
        <a:bodyPr/>
        <a:lstStyle/>
        <a:p>
          <a:endParaRPr lang="es-UY"/>
        </a:p>
      </dgm:t>
    </dgm:pt>
    <dgm:pt modelId="{B9EC9277-BD8C-4E9B-9486-35B99413C1C9}" type="sibTrans" cxnId="{15E91C15-2B3B-48CC-85F5-8D698031E4E1}">
      <dgm:prSet/>
      <dgm:spPr/>
      <dgm:t>
        <a:bodyPr/>
        <a:lstStyle/>
        <a:p>
          <a:endParaRPr lang="es-UY"/>
        </a:p>
      </dgm:t>
    </dgm:pt>
    <dgm:pt modelId="{2B244260-C55F-4AAD-80E1-F9386FA4A216}">
      <dgm:prSet/>
      <dgm:spPr>
        <a:solidFill>
          <a:schemeClr val="tx1">
            <a:lumMod val="50000"/>
          </a:schemeClr>
        </a:solidFill>
      </dgm:spPr>
      <dgm:t>
        <a:bodyPr/>
        <a:lstStyle/>
        <a:p>
          <a:r>
            <a:rPr lang="es-UY"/>
            <a:t>Implantación y Capacitación</a:t>
          </a:r>
        </a:p>
      </dgm:t>
    </dgm:pt>
    <dgm:pt modelId="{BB64A971-CB77-49D4-BFB5-050EEB20AC4D}" type="parTrans" cxnId="{0EAD2EED-6C64-4594-B307-2FBE7EDE86E2}">
      <dgm:prSet/>
      <dgm:spPr/>
      <dgm:t>
        <a:bodyPr/>
        <a:lstStyle/>
        <a:p>
          <a:endParaRPr lang="es-UY"/>
        </a:p>
      </dgm:t>
    </dgm:pt>
    <dgm:pt modelId="{A127F400-6CA1-437C-9BC4-9D5B56A9188C}" type="sibTrans" cxnId="{0EAD2EED-6C64-4594-B307-2FBE7EDE86E2}">
      <dgm:prSet/>
      <dgm:spPr/>
      <dgm:t>
        <a:bodyPr/>
        <a:lstStyle/>
        <a:p>
          <a:endParaRPr lang="es-UY"/>
        </a:p>
      </dgm:t>
    </dgm:pt>
    <dgm:pt modelId="{BF819BDC-ABD1-4563-ABCF-78CE4C49929C}" type="pres">
      <dgm:prSet presAssocID="{7AE1D729-7D45-4369-9FC7-58FFFA5C37AE}" presName="Name0" presStyleCnt="0">
        <dgm:presLayoutVars>
          <dgm:dir/>
          <dgm:resizeHandles val="exact"/>
        </dgm:presLayoutVars>
      </dgm:prSet>
      <dgm:spPr/>
    </dgm:pt>
    <dgm:pt modelId="{C88541C3-3A0C-49C7-BED0-A21C9C662C0F}" type="pres">
      <dgm:prSet presAssocID="{03EBECD8-D6F9-4E09-9B97-A6230CF81027}" presName="node" presStyleLbl="node1" presStyleIdx="0" presStyleCnt="5">
        <dgm:presLayoutVars>
          <dgm:bulletEnabled val="1"/>
        </dgm:presLayoutVars>
      </dgm:prSet>
      <dgm:spPr/>
    </dgm:pt>
    <dgm:pt modelId="{5BFCCA44-3CEF-4FEE-AA1B-AF9A9B2E3AC3}" type="pres">
      <dgm:prSet presAssocID="{58747E09-BF1A-4C1A-9F27-1C76FD2795BD}" presName="sibTrans" presStyleLbl="sibTrans2D1" presStyleIdx="0" presStyleCnt="4"/>
      <dgm:spPr/>
    </dgm:pt>
    <dgm:pt modelId="{977BBFE8-FBDC-4316-AC3C-45E8F76B6EC1}" type="pres">
      <dgm:prSet presAssocID="{58747E09-BF1A-4C1A-9F27-1C76FD2795BD}" presName="connectorText" presStyleLbl="sibTrans2D1" presStyleIdx="0" presStyleCnt="4"/>
      <dgm:spPr/>
    </dgm:pt>
    <dgm:pt modelId="{6F11141C-FE53-47C2-953F-B5A070448E72}" type="pres">
      <dgm:prSet presAssocID="{A7370780-E809-41F3-8F0A-BEE036B723FA}" presName="node" presStyleLbl="node1" presStyleIdx="1" presStyleCnt="5">
        <dgm:presLayoutVars>
          <dgm:bulletEnabled val="1"/>
        </dgm:presLayoutVars>
      </dgm:prSet>
      <dgm:spPr/>
    </dgm:pt>
    <dgm:pt modelId="{C9C5F4DC-9219-40A8-A204-4327F205C513}" type="pres">
      <dgm:prSet presAssocID="{A0ABCEA6-A846-46E1-814C-5F14CBE0A57E}" presName="sibTrans" presStyleLbl="sibTrans2D1" presStyleIdx="1" presStyleCnt="4"/>
      <dgm:spPr/>
    </dgm:pt>
    <dgm:pt modelId="{F0F80C32-8194-4DDE-91D0-663D5337EC82}" type="pres">
      <dgm:prSet presAssocID="{A0ABCEA6-A846-46E1-814C-5F14CBE0A57E}" presName="connectorText" presStyleLbl="sibTrans2D1" presStyleIdx="1" presStyleCnt="4"/>
      <dgm:spPr/>
    </dgm:pt>
    <dgm:pt modelId="{BDB03C61-D296-441F-9BD4-67AC2DFC1829}" type="pres">
      <dgm:prSet presAssocID="{21E4AD68-BAB1-4C10-A8C0-930B3020F32B}" presName="node" presStyleLbl="node1" presStyleIdx="2" presStyleCnt="5">
        <dgm:presLayoutVars>
          <dgm:bulletEnabled val="1"/>
        </dgm:presLayoutVars>
      </dgm:prSet>
      <dgm:spPr/>
    </dgm:pt>
    <dgm:pt modelId="{8CF93F92-07B4-4952-B8D7-86B7F3FB1BAE}" type="pres">
      <dgm:prSet presAssocID="{CBA3B5BC-F0E5-4158-A184-36C9907EB737}" presName="sibTrans" presStyleLbl="sibTrans2D1" presStyleIdx="2" presStyleCnt="4"/>
      <dgm:spPr/>
    </dgm:pt>
    <dgm:pt modelId="{6DA1AA92-2021-4BD7-833C-ABCA2602763F}" type="pres">
      <dgm:prSet presAssocID="{CBA3B5BC-F0E5-4158-A184-36C9907EB737}" presName="connectorText" presStyleLbl="sibTrans2D1" presStyleIdx="2" presStyleCnt="4"/>
      <dgm:spPr/>
    </dgm:pt>
    <dgm:pt modelId="{92576002-407D-463C-8EA1-6051121F0E6E}" type="pres">
      <dgm:prSet presAssocID="{1E88F35D-4F28-414A-942A-EC30DEFCEAB8}" presName="node" presStyleLbl="node1" presStyleIdx="3" presStyleCnt="5">
        <dgm:presLayoutVars>
          <dgm:bulletEnabled val="1"/>
        </dgm:presLayoutVars>
      </dgm:prSet>
      <dgm:spPr/>
    </dgm:pt>
    <dgm:pt modelId="{6E4C23B5-3A4A-4942-9AF0-89EB64CE80A3}" type="pres">
      <dgm:prSet presAssocID="{B9EC9277-BD8C-4E9B-9486-35B99413C1C9}" presName="sibTrans" presStyleLbl="sibTrans2D1" presStyleIdx="3" presStyleCnt="4"/>
      <dgm:spPr/>
    </dgm:pt>
    <dgm:pt modelId="{81A55205-EEFC-4020-81EB-89416AB0D3E1}" type="pres">
      <dgm:prSet presAssocID="{B9EC9277-BD8C-4E9B-9486-35B99413C1C9}" presName="connectorText" presStyleLbl="sibTrans2D1" presStyleIdx="3" presStyleCnt="4"/>
      <dgm:spPr/>
    </dgm:pt>
    <dgm:pt modelId="{9FA6C4D5-DA4C-422C-9799-21189775F213}" type="pres">
      <dgm:prSet presAssocID="{2B244260-C55F-4AAD-80E1-F9386FA4A216}" presName="node" presStyleLbl="node1" presStyleIdx="4" presStyleCnt="5">
        <dgm:presLayoutVars>
          <dgm:bulletEnabled val="1"/>
        </dgm:presLayoutVars>
      </dgm:prSet>
      <dgm:spPr/>
    </dgm:pt>
  </dgm:ptLst>
  <dgm:cxnLst>
    <dgm:cxn modelId="{2E7C2F11-59D5-4484-8D01-CCC2E564E3D0}" type="presOf" srcId="{58747E09-BF1A-4C1A-9F27-1C76FD2795BD}" destId="{5BFCCA44-3CEF-4FEE-AA1B-AF9A9B2E3AC3}" srcOrd="0" destOrd="0" presId="urn:microsoft.com/office/officeart/2005/8/layout/process1"/>
    <dgm:cxn modelId="{7B744813-08A3-4603-8109-24E0B8420261}" type="presOf" srcId="{A0ABCEA6-A846-46E1-814C-5F14CBE0A57E}" destId="{F0F80C32-8194-4DDE-91D0-663D5337EC82}" srcOrd="1" destOrd="0" presId="urn:microsoft.com/office/officeart/2005/8/layout/process1"/>
    <dgm:cxn modelId="{15E91C15-2B3B-48CC-85F5-8D698031E4E1}" srcId="{7AE1D729-7D45-4369-9FC7-58FFFA5C37AE}" destId="{1E88F35D-4F28-414A-942A-EC30DEFCEAB8}" srcOrd="3" destOrd="0" parTransId="{B5C7C922-79CF-4F82-B1CA-AFA87815F120}" sibTransId="{B9EC9277-BD8C-4E9B-9486-35B99413C1C9}"/>
    <dgm:cxn modelId="{6C5EFF16-6FCE-405E-BD6C-A21878B12ED0}" type="presOf" srcId="{B9EC9277-BD8C-4E9B-9486-35B99413C1C9}" destId="{81A55205-EEFC-4020-81EB-89416AB0D3E1}" srcOrd="1" destOrd="0" presId="urn:microsoft.com/office/officeart/2005/8/layout/process1"/>
    <dgm:cxn modelId="{C960191B-9191-48F5-9C2A-1616814652C1}" type="presOf" srcId="{A7370780-E809-41F3-8F0A-BEE036B723FA}" destId="{6F11141C-FE53-47C2-953F-B5A070448E72}" srcOrd="0" destOrd="0" presId="urn:microsoft.com/office/officeart/2005/8/layout/process1"/>
    <dgm:cxn modelId="{7D4D3222-8322-4CA8-81EE-C7EF8489804A}" srcId="{7AE1D729-7D45-4369-9FC7-58FFFA5C37AE}" destId="{21E4AD68-BAB1-4C10-A8C0-930B3020F32B}" srcOrd="2" destOrd="0" parTransId="{F5479B30-1B14-41C3-B53F-A6879BFAA65F}" sibTransId="{CBA3B5BC-F0E5-4158-A184-36C9907EB737}"/>
    <dgm:cxn modelId="{0E007940-8E20-45B9-AE66-43FA282FE19D}" type="presOf" srcId="{58747E09-BF1A-4C1A-9F27-1C76FD2795BD}" destId="{977BBFE8-FBDC-4316-AC3C-45E8F76B6EC1}" srcOrd="1" destOrd="0" presId="urn:microsoft.com/office/officeart/2005/8/layout/process1"/>
    <dgm:cxn modelId="{30263045-538D-47DA-AC42-0222A531B32F}" type="presOf" srcId="{7AE1D729-7D45-4369-9FC7-58FFFA5C37AE}" destId="{BF819BDC-ABD1-4563-ABCF-78CE4C49929C}" srcOrd="0" destOrd="0" presId="urn:microsoft.com/office/officeart/2005/8/layout/process1"/>
    <dgm:cxn modelId="{63FF397D-0085-4757-83AB-353989EE456D}" type="presOf" srcId="{CBA3B5BC-F0E5-4158-A184-36C9907EB737}" destId="{8CF93F92-07B4-4952-B8D7-86B7F3FB1BAE}" srcOrd="0" destOrd="0" presId="urn:microsoft.com/office/officeart/2005/8/layout/process1"/>
    <dgm:cxn modelId="{DFA0A89C-14F5-47EA-90A5-B406F6074B43}" type="presOf" srcId="{CBA3B5BC-F0E5-4158-A184-36C9907EB737}" destId="{6DA1AA92-2021-4BD7-833C-ABCA2602763F}" srcOrd="1" destOrd="0" presId="urn:microsoft.com/office/officeart/2005/8/layout/process1"/>
    <dgm:cxn modelId="{58F744A2-CD5E-4657-B024-8C578D53EC88}" srcId="{7AE1D729-7D45-4369-9FC7-58FFFA5C37AE}" destId="{A7370780-E809-41F3-8F0A-BEE036B723FA}" srcOrd="1" destOrd="0" parTransId="{36F4ADF9-BC10-447A-BFAC-1DFB4EF397D6}" sibTransId="{A0ABCEA6-A846-46E1-814C-5F14CBE0A57E}"/>
    <dgm:cxn modelId="{5E7823A4-B387-40DB-9D30-7F7212DC727C}" srcId="{7AE1D729-7D45-4369-9FC7-58FFFA5C37AE}" destId="{03EBECD8-D6F9-4E09-9B97-A6230CF81027}" srcOrd="0" destOrd="0" parTransId="{8809E173-2EFE-4E58-9C1B-C3C68D7C804E}" sibTransId="{58747E09-BF1A-4C1A-9F27-1C76FD2795BD}"/>
    <dgm:cxn modelId="{213B5ECB-884D-4B16-88CF-A9CD78452CBC}" type="presOf" srcId="{B9EC9277-BD8C-4E9B-9486-35B99413C1C9}" destId="{6E4C23B5-3A4A-4942-9AF0-89EB64CE80A3}" srcOrd="0" destOrd="0" presId="urn:microsoft.com/office/officeart/2005/8/layout/process1"/>
    <dgm:cxn modelId="{CD8F93CB-8571-4D05-BC1C-698183DC8E62}" type="presOf" srcId="{21E4AD68-BAB1-4C10-A8C0-930B3020F32B}" destId="{BDB03C61-D296-441F-9BD4-67AC2DFC1829}" srcOrd="0" destOrd="0" presId="urn:microsoft.com/office/officeart/2005/8/layout/process1"/>
    <dgm:cxn modelId="{D7A7F0E8-0DD7-4ABB-B49D-104F2D470AA9}" type="presOf" srcId="{03EBECD8-D6F9-4E09-9B97-A6230CF81027}" destId="{C88541C3-3A0C-49C7-BED0-A21C9C662C0F}" srcOrd="0" destOrd="0" presId="urn:microsoft.com/office/officeart/2005/8/layout/process1"/>
    <dgm:cxn modelId="{6F1BF0EA-E139-47D4-B81A-A04639097CB1}" type="presOf" srcId="{2B244260-C55F-4AAD-80E1-F9386FA4A216}" destId="{9FA6C4D5-DA4C-422C-9799-21189775F213}" srcOrd="0" destOrd="0" presId="urn:microsoft.com/office/officeart/2005/8/layout/process1"/>
    <dgm:cxn modelId="{0EAD2EED-6C64-4594-B307-2FBE7EDE86E2}" srcId="{7AE1D729-7D45-4369-9FC7-58FFFA5C37AE}" destId="{2B244260-C55F-4AAD-80E1-F9386FA4A216}" srcOrd="4" destOrd="0" parTransId="{BB64A971-CB77-49D4-BFB5-050EEB20AC4D}" sibTransId="{A127F400-6CA1-437C-9BC4-9D5B56A9188C}"/>
    <dgm:cxn modelId="{A13A42EF-5654-4BFC-A7C7-8F91953A5861}" type="presOf" srcId="{1E88F35D-4F28-414A-942A-EC30DEFCEAB8}" destId="{92576002-407D-463C-8EA1-6051121F0E6E}" srcOrd="0" destOrd="0" presId="urn:microsoft.com/office/officeart/2005/8/layout/process1"/>
    <dgm:cxn modelId="{B17C22F8-396C-45C2-A7F4-3E5D2332F96F}" type="presOf" srcId="{A0ABCEA6-A846-46E1-814C-5F14CBE0A57E}" destId="{C9C5F4DC-9219-40A8-A204-4327F205C513}" srcOrd="0" destOrd="0" presId="urn:microsoft.com/office/officeart/2005/8/layout/process1"/>
    <dgm:cxn modelId="{AE341386-C822-4E96-A68B-4A539ED5AB3B}" type="presParOf" srcId="{BF819BDC-ABD1-4563-ABCF-78CE4C49929C}" destId="{C88541C3-3A0C-49C7-BED0-A21C9C662C0F}" srcOrd="0" destOrd="0" presId="urn:microsoft.com/office/officeart/2005/8/layout/process1"/>
    <dgm:cxn modelId="{8772466D-849F-4E09-92EF-9EBCD65CF5F2}" type="presParOf" srcId="{BF819BDC-ABD1-4563-ABCF-78CE4C49929C}" destId="{5BFCCA44-3CEF-4FEE-AA1B-AF9A9B2E3AC3}" srcOrd="1" destOrd="0" presId="urn:microsoft.com/office/officeart/2005/8/layout/process1"/>
    <dgm:cxn modelId="{ED6A3508-CE67-47AF-9FC9-9450CD4C579C}" type="presParOf" srcId="{5BFCCA44-3CEF-4FEE-AA1B-AF9A9B2E3AC3}" destId="{977BBFE8-FBDC-4316-AC3C-45E8F76B6EC1}" srcOrd="0" destOrd="0" presId="urn:microsoft.com/office/officeart/2005/8/layout/process1"/>
    <dgm:cxn modelId="{9FB36054-84F7-46BA-927B-C3AE603E71A8}" type="presParOf" srcId="{BF819BDC-ABD1-4563-ABCF-78CE4C49929C}" destId="{6F11141C-FE53-47C2-953F-B5A070448E72}" srcOrd="2" destOrd="0" presId="urn:microsoft.com/office/officeart/2005/8/layout/process1"/>
    <dgm:cxn modelId="{7D217406-4459-4311-92C0-6DDBB8729F5A}" type="presParOf" srcId="{BF819BDC-ABD1-4563-ABCF-78CE4C49929C}" destId="{C9C5F4DC-9219-40A8-A204-4327F205C513}" srcOrd="3" destOrd="0" presId="urn:microsoft.com/office/officeart/2005/8/layout/process1"/>
    <dgm:cxn modelId="{AC222C49-379C-4A19-B1EF-9A1B06DCAB10}" type="presParOf" srcId="{C9C5F4DC-9219-40A8-A204-4327F205C513}" destId="{F0F80C32-8194-4DDE-91D0-663D5337EC82}" srcOrd="0" destOrd="0" presId="urn:microsoft.com/office/officeart/2005/8/layout/process1"/>
    <dgm:cxn modelId="{E8E29592-B358-4B14-8A9A-B7456DBC989E}" type="presParOf" srcId="{BF819BDC-ABD1-4563-ABCF-78CE4C49929C}" destId="{BDB03C61-D296-441F-9BD4-67AC2DFC1829}" srcOrd="4" destOrd="0" presId="urn:microsoft.com/office/officeart/2005/8/layout/process1"/>
    <dgm:cxn modelId="{6698F9FE-4546-4D31-9273-E597FD79AD40}" type="presParOf" srcId="{BF819BDC-ABD1-4563-ABCF-78CE4C49929C}" destId="{8CF93F92-07B4-4952-B8D7-86B7F3FB1BAE}" srcOrd="5" destOrd="0" presId="urn:microsoft.com/office/officeart/2005/8/layout/process1"/>
    <dgm:cxn modelId="{74BB905D-E629-4975-8AD9-45636A711E60}" type="presParOf" srcId="{8CF93F92-07B4-4952-B8D7-86B7F3FB1BAE}" destId="{6DA1AA92-2021-4BD7-833C-ABCA2602763F}" srcOrd="0" destOrd="0" presId="urn:microsoft.com/office/officeart/2005/8/layout/process1"/>
    <dgm:cxn modelId="{F858D29F-91DA-4D2C-B9F3-F4A26E5F1736}" type="presParOf" srcId="{BF819BDC-ABD1-4563-ABCF-78CE4C49929C}" destId="{92576002-407D-463C-8EA1-6051121F0E6E}" srcOrd="6" destOrd="0" presId="urn:microsoft.com/office/officeart/2005/8/layout/process1"/>
    <dgm:cxn modelId="{C89A9684-403C-44FA-B970-292B397C4ADF}" type="presParOf" srcId="{BF819BDC-ABD1-4563-ABCF-78CE4C49929C}" destId="{6E4C23B5-3A4A-4942-9AF0-89EB64CE80A3}" srcOrd="7" destOrd="0" presId="urn:microsoft.com/office/officeart/2005/8/layout/process1"/>
    <dgm:cxn modelId="{174F7ACE-38EE-4514-BDD5-9C3794200EE2}" type="presParOf" srcId="{6E4C23B5-3A4A-4942-9AF0-89EB64CE80A3}" destId="{81A55205-EEFC-4020-81EB-89416AB0D3E1}" srcOrd="0" destOrd="0" presId="urn:microsoft.com/office/officeart/2005/8/layout/process1"/>
    <dgm:cxn modelId="{96FA7F1D-675D-41CA-B96A-39FBB88A9C49}" type="presParOf" srcId="{BF819BDC-ABD1-4563-ABCF-78CE4C49929C}" destId="{9FA6C4D5-DA4C-422C-9799-21189775F213}"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8E685C5-8350-4B4F-8C42-851E94A46C2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s-UY"/>
        </a:p>
      </dgm:t>
    </dgm:pt>
    <dgm:pt modelId="{4C0941EB-632D-4F5E-83DF-92160EE0B27B}">
      <dgm:prSet custT="1"/>
      <dgm:spPr>
        <a:solidFill>
          <a:schemeClr val="accent3">
            <a:lumMod val="75000"/>
          </a:schemeClr>
        </a:solidFill>
      </dgm:spPr>
      <dgm:t>
        <a:bodyPr/>
        <a:lstStyle/>
        <a:p>
          <a:r>
            <a:rPr lang="es-UY" sz="1800" dirty="0"/>
            <a:t>Aplicación web centralizada sin costos para los Ministerios</a:t>
          </a:r>
        </a:p>
      </dgm:t>
    </dgm:pt>
    <dgm:pt modelId="{2B149873-7B03-4FDA-AA47-F052D7EE461C}" type="parTrans" cxnId="{EB7E345C-C330-45AC-8B00-FFD485D2524F}">
      <dgm:prSet/>
      <dgm:spPr/>
      <dgm:t>
        <a:bodyPr/>
        <a:lstStyle/>
        <a:p>
          <a:endParaRPr lang="es-UY"/>
        </a:p>
      </dgm:t>
    </dgm:pt>
    <dgm:pt modelId="{30F9776D-9B59-4221-80C2-A28E79D596E1}" type="sibTrans" cxnId="{EB7E345C-C330-45AC-8B00-FFD485D2524F}">
      <dgm:prSet/>
      <dgm:spPr/>
      <dgm:t>
        <a:bodyPr/>
        <a:lstStyle/>
        <a:p>
          <a:endParaRPr lang="es-UY"/>
        </a:p>
      </dgm:t>
    </dgm:pt>
    <dgm:pt modelId="{D31E7A7A-0577-4CC9-9EDE-8959AB4B4BAA}">
      <dgm:prSet custT="1"/>
      <dgm:spPr>
        <a:solidFill>
          <a:schemeClr val="accent2">
            <a:lumMod val="75000"/>
          </a:schemeClr>
        </a:solidFill>
      </dgm:spPr>
      <dgm:t>
        <a:bodyPr/>
        <a:lstStyle/>
        <a:p>
          <a:r>
            <a:rPr lang="es-UY" sz="1800" dirty="0"/>
            <a:t>Capacidades acreditadas de  Educación Formal y No Formal </a:t>
          </a:r>
        </a:p>
      </dgm:t>
    </dgm:pt>
    <dgm:pt modelId="{B2631673-AB16-4C1C-8DF7-B69F5662076B}" type="parTrans" cxnId="{569F8F2D-6034-41A6-953A-3362BA3842F0}">
      <dgm:prSet/>
      <dgm:spPr/>
      <dgm:t>
        <a:bodyPr/>
        <a:lstStyle/>
        <a:p>
          <a:endParaRPr lang="es-UY"/>
        </a:p>
      </dgm:t>
    </dgm:pt>
    <dgm:pt modelId="{385A06DF-D13E-4AB1-8A5E-AC55E01D9FC7}" type="sibTrans" cxnId="{569F8F2D-6034-41A6-953A-3362BA3842F0}">
      <dgm:prSet/>
      <dgm:spPr/>
      <dgm:t>
        <a:bodyPr/>
        <a:lstStyle/>
        <a:p>
          <a:endParaRPr lang="es-UY"/>
        </a:p>
      </dgm:t>
    </dgm:pt>
    <dgm:pt modelId="{244134BB-7EFE-4337-B339-1AFED4B6C9A2}">
      <dgm:prSet/>
      <dgm:spPr>
        <a:solidFill>
          <a:schemeClr val="tx2">
            <a:lumMod val="50000"/>
          </a:schemeClr>
        </a:solidFill>
      </dgm:spPr>
      <dgm:t>
        <a:bodyPr/>
        <a:lstStyle/>
        <a:p>
          <a:r>
            <a:rPr lang="es-UY" dirty="0"/>
            <a:t>Digitalización de la información</a:t>
          </a:r>
        </a:p>
      </dgm:t>
    </dgm:pt>
    <dgm:pt modelId="{36E6FD32-167F-4DD6-ABF1-E6A6E5FB3094}" type="parTrans" cxnId="{43F07C43-687B-41D0-B3C9-7514FB22BF17}">
      <dgm:prSet/>
      <dgm:spPr/>
      <dgm:t>
        <a:bodyPr/>
        <a:lstStyle/>
        <a:p>
          <a:endParaRPr lang="es-UY"/>
        </a:p>
      </dgm:t>
    </dgm:pt>
    <dgm:pt modelId="{8C29107B-F9D7-45B6-927C-594258536998}" type="sibTrans" cxnId="{43F07C43-687B-41D0-B3C9-7514FB22BF17}">
      <dgm:prSet/>
      <dgm:spPr/>
      <dgm:t>
        <a:bodyPr/>
        <a:lstStyle/>
        <a:p>
          <a:endParaRPr lang="es-UY"/>
        </a:p>
      </dgm:t>
    </dgm:pt>
    <dgm:pt modelId="{AEAC7184-3E9D-4807-BE3F-F66EF9B81F4A}">
      <dgm:prSet/>
      <dgm:spPr>
        <a:solidFill>
          <a:schemeClr val="tx1">
            <a:lumMod val="50000"/>
          </a:schemeClr>
        </a:solidFill>
      </dgm:spPr>
      <dgm:t>
        <a:bodyPr/>
        <a:lstStyle/>
        <a:p>
          <a:r>
            <a:rPr lang="es-UY" dirty="0"/>
            <a:t>Seguridad</a:t>
          </a:r>
        </a:p>
      </dgm:t>
    </dgm:pt>
    <dgm:pt modelId="{BDF5921A-CF23-48A1-82EA-F25DF1DF878A}" type="parTrans" cxnId="{0D999FC2-E044-49EB-A1B8-5D231304DBAB}">
      <dgm:prSet/>
      <dgm:spPr/>
      <dgm:t>
        <a:bodyPr/>
        <a:lstStyle/>
        <a:p>
          <a:endParaRPr lang="es-UY"/>
        </a:p>
      </dgm:t>
    </dgm:pt>
    <dgm:pt modelId="{4CC6E5DC-78F2-4E39-95E7-76AF647F8AAF}" type="sibTrans" cxnId="{0D999FC2-E044-49EB-A1B8-5D231304DBAB}">
      <dgm:prSet/>
      <dgm:spPr/>
      <dgm:t>
        <a:bodyPr/>
        <a:lstStyle/>
        <a:p>
          <a:endParaRPr lang="es-UY"/>
        </a:p>
      </dgm:t>
    </dgm:pt>
    <dgm:pt modelId="{C134B183-48B1-4366-8BCA-A86B6BF619BC}">
      <dgm:prSet custT="1"/>
      <dgm:spPr>
        <a:solidFill>
          <a:schemeClr val="tx2">
            <a:lumMod val="25000"/>
          </a:schemeClr>
        </a:solidFill>
      </dgm:spPr>
      <dgm:t>
        <a:bodyPr/>
        <a:lstStyle/>
        <a:p>
          <a:r>
            <a:rPr lang="es-UY" sz="1800" dirty="0"/>
            <a:t>Validación centralizada</a:t>
          </a:r>
        </a:p>
      </dgm:t>
    </dgm:pt>
    <dgm:pt modelId="{7A5287B5-83FC-47BC-88A9-E0A556030A8C}" type="parTrans" cxnId="{BF12042C-5871-4947-B882-D7374139C788}">
      <dgm:prSet/>
      <dgm:spPr/>
      <dgm:t>
        <a:bodyPr/>
        <a:lstStyle/>
        <a:p>
          <a:endParaRPr lang="es-UY"/>
        </a:p>
      </dgm:t>
    </dgm:pt>
    <dgm:pt modelId="{F5853060-6DD8-474C-983F-57B4FFBEFA78}" type="sibTrans" cxnId="{BF12042C-5871-4947-B882-D7374139C788}">
      <dgm:prSet/>
      <dgm:spPr/>
      <dgm:t>
        <a:bodyPr/>
        <a:lstStyle/>
        <a:p>
          <a:endParaRPr lang="es-UY"/>
        </a:p>
      </dgm:t>
    </dgm:pt>
    <dgm:pt modelId="{3F466092-1CFD-490B-A1E8-246A8A52767B}" type="pres">
      <dgm:prSet presAssocID="{28E685C5-8350-4B4F-8C42-851E94A46C25}" presName="cycle" presStyleCnt="0">
        <dgm:presLayoutVars>
          <dgm:dir/>
          <dgm:resizeHandles val="exact"/>
        </dgm:presLayoutVars>
      </dgm:prSet>
      <dgm:spPr/>
    </dgm:pt>
    <dgm:pt modelId="{1A10163F-9A5C-492C-BC3A-E9EAB032D465}" type="pres">
      <dgm:prSet presAssocID="{4C0941EB-632D-4F5E-83DF-92160EE0B27B}" presName="node" presStyleLbl="node1" presStyleIdx="0" presStyleCnt="5" custScaleX="105192" custScaleY="103094">
        <dgm:presLayoutVars>
          <dgm:bulletEnabled val="1"/>
        </dgm:presLayoutVars>
      </dgm:prSet>
      <dgm:spPr/>
    </dgm:pt>
    <dgm:pt modelId="{E3CE0EA5-5D1C-4E3F-9409-4EA693FD9B02}" type="pres">
      <dgm:prSet presAssocID="{30F9776D-9B59-4221-80C2-A28E79D596E1}" presName="sibTrans" presStyleLbl="sibTrans2D1" presStyleIdx="0" presStyleCnt="5"/>
      <dgm:spPr/>
    </dgm:pt>
    <dgm:pt modelId="{EF375DF2-DE6C-44F5-8F5C-868C3D569625}" type="pres">
      <dgm:prSet presAssocID="{30F9776D-9B59-4221-80C2-A28E79D596E1}" presName="connectorText" presStyleLbl="sibTrans2D1" presStyleIdx="0" presStyleCnt="5"/>
      <dgm:spPr/>
    </dgm:pt>
    <dgm:pt modelId="{D5CE2837-5ED6-4B65-9A74-65DBD3145050}" type="pres">
      <dgm:prSet presAssocID="{D31E7A7A-0577-4CC9-9EDE-8959AB4B4BAA}" presName="node" presStyleLbl="node1" presStyleIdx="1" presStyleCnt="5" custScaleX="127022" custScaleY="117856">
        <dgm:presLayoutVars>
          <dgm:bulletEnabled val="1"/>
        </dgm:presLayoutVars>
      </dgm:prSet>
      <dgm:spPr/>
    </dgm:pt>
    <dgm:pt modelId="{326A9B4D-6B16-49C7-952F-D8406FA8F954}" type="pres">
      <dgm:prSet presAssocID="{385A06DF-D13E-4AB1-8A5E-AC55E01D9FC7}" presName="sibTrans" presStyleLbl="sibTrans2D1" presStyleIdx="1" presStyleCnt="5"/>
      <dgm:spPr/>
    </dgm:pt>
    <dgm:pt modelId="{E60FEA1C-B5B3-4C33-9D88-480667281A4F}" type="pres">
      <dgm:prSet presAssocID="{385A06DF-D13E-4AB1-8A5E-AC55E01D9FC7}" presName="connectorText" presStyleLbl="sibTrans2D1" presStyleIdx="1" presStyleCnt="5"/>
      <dgm:spPr/>
    </dgm:pt>
    <dgm:pt modelId="{578F9F94-AFCC-42D6-9187-D807DF57AA9A}" type="pres">
      <dgm:prSet presAssocID="{244134BB-7EFE-4337-B339-1AFED4B6C9A2}" presName="node" presStyleLbl="node1" presStyleIdx="2" presStyleCnt="5" custRadScaleRad="93830" custRadScaleInc="-4295">
        <dgm:presLayoutVars>
          <dgm:bulletEnabled val="1"/>
        </dgm:presLayoutVars>
      </dgm:prSet>
      <dgm:spPr/>
    </dgm:pt>
    <dgm:pt modelId="{8EC1B753-76B4-43AC-B668-72FA723F1F64}" type="pres">
      <dgm:prSet presAssocID="{8C29107B-F9D7-45B6-927C-594258536998}" presName="sibTrans" presStyleLbl="sibTrans2D1" presStyleIdx="2" presStyleCnt="5"/>
      <dgm:spPr/>
    </dgm:pt>
    <dgm:pt modelId="{3A92EA78-1E26-41EF-B8AD-65F5E5F0E35B}" type="pres">
      <dgm:prSet presAssocID="{8C29107B-F9D7-45B6-927C-594258536998}" presName="connectorText" presStyleLbl="sibTrans2D1" presStyleIdx="2" presStyleCnt="5"/>
      <dgm:spPr/>
    </dgm:pt>
    <dgm:pt modelId="{4321BF4C-6B15-4834-BB91-57867A534FAC}" type="pres">
      <dgm:prSet presAssocID="{AEAC7184-3E9D-4807-BE3F-F66EF9B81F4A}" presName="node" presStyleLbl="node1" presStyleIdx="3" presStyleCnt="5" custRadScaleRad="94316" custRadScaleInc="5358">
        <dgm:presLayoutVars>
          <dgm:bulletEnabled val="1"/>
        </dgm:presLayoutVars>
      </dgm:prSet>
      <dgm:spPr/>
    </dgm:pt>
    <dgm:pt modelId="{67A91A88-2742-47AC-A2BB-5451026B0DE2}" type="pres">
      <dgm:prSet presAssocID="{4CC6E5DC-78F2-4E39-95E7-76AF647F8AAF}" presName="sibTrans" presStyleLbl="sibTrans2D1" presStyleIdx="3" presStyleCnt="5"/>
      <dgm:spPr/>
    </dgm:pt>
    <dgm:pt modelId="{E61C92FA-7CB3-41B2-91A2-F9485CAFD2D5}" type="pres">
      <dgm:prSet presAssocID="{4CC6E5DC-78F2-4E39-95E7-76AF647F8AAF}" presName="connectorText" presStyleLbl="sibTrans2D1" presStyleIdx="3" presStyleCnt="5"/>
      <dgm:spPr/>
    </dgm:pt>
    <dgm:pt modelId="{0CD96AA1-E7D2-484F-A2BA-0B74EE6A2F98}" type="pres">
      <dgm:prSet presAssocID="{C134B183-48B1-4366-8BCA-A86B6BF619BC}" presName="node" presStyleLbl="node1" presStyleIdx="4" presStyleCnt="5" custScaleX="115231" custScaleY="114762">
        <dgm:presLayoutVars>
          <dgm:bulletEnabled val="1"/>
        </dgm:presLayoutVars>
      </dgm:prSet>
      <dgm:spPr/>
    </dgm:pt>
    <dgm:pt modelId="{C277EB82-2628-4E82-82A7-2C9A90B0B60D}" type="pres">
      <dgm:prSet presAssocID="{F5853060-6DD8-474C-983F-57B4FFBEFA78}" presName="sibTrans" presStyleLbl="sibTrans2D1" presStyleIdx="4" presStyleCnt="5"/>
      <dgm:spPr/>
    </dgm:pt>
    <dgm:pt modelId="{D25FDB20-1C7E-478C-8FB2-FCD521155C76}" type="pres">
      <dgm:prSet presAssocID="{F5853060-6DD8-474C-983F-57B4FFBEFA78}" presName="connectorText" presStyleLbl="sibTrans2D1" presStyleIdx="4" presStyleCnt="5"/>
      <dgm:spPr/>
    </dgm:pt>
  </dgm:ptLst>
  <dgm:cxnLst>
    <dgm:cxn modelId="{372ADB11-67EB-4681-BF5C-C6ADCCFC1786}" type="presOf" srcId="{30F9776D-9B59-4221-80C2-A28E79D596E1}" destId="{EF375DF2-DE6C-44F5-8F5C-868C3D569625}" srcOrd="1" destOrd="0" presId="urn:microsoft.com/office/officeart/2005/8/layout/cycle2"/>
    <dgm:cxn modelId="{B1EBBA16-7792-439F-80DA-6FF926D2B755}" type="presOf" srcId="{244134BB-7EFE-4337-B339-1AFED4B6C9A2}" destId="{578F9F94-AFCC-42D6-9187-D807DF57AA9A}" srcOrd="0" destOrd="0" presId="urn:microsoft.com/office/officeart/2005/8/layout/cycle2"/>
    <dgm:cxn modelId="{C291F622-CCAE-4B20-B59A-806D7DB4FE83}" type="presOf" srcId="{4C0941EB-632D-4F5E-83DF-92160EE0B27B}" destId="{1A10163F-9A5C-492C-BC3A-E9EAB032D465}" srcOrd="0" destOrd="0" presId="urn:microsoft.com/office/officeart/2005/8/layout/cycle2"/>
    <dgm:cxn modelId="{BF12042C-5871-4947-B882-D7374139C788}" srcId="{28E685C5-8350-4B4F-8C42-851E94A46C25}" destId="{C134B183-48B1-4366-8BCA-A86B6BF619BC}" srcOrd="4" destOrd="0" parTransId="{7A5287B5-83FC-47BC-88A9-E0A556030A8C}" sibTransId="{F5853060-6DD8-474C-983F-57B4FFBEFA78}"/>
    <dgm:cxn modelId="{569F8F2D-6034-41A6-953A-3362BA3842F0}" srcId="{28E685C5-8350-4B4F-8C42-851E94A46C25}" destId="{D31E7A7A-0577-4CC9-9EDE-8959AB4B4BAA}" srcOrd="1" destOrd="0" parTransId="{B2631673-AB16-4C1C-8DF7-B69F5662076B}" sibTransId="{385A06DF-D13E-4AB1-8A5E-AC55E01D9FC7}"/>
    <dgm:cxn modelId="{EEEF653F-0B0A-4957-8512-F458F5BFC935}" type="presOf" srcId="{385A06DF-D13E-4AB1-8A5E-AC55E01D9FC7}" destId="{E60FEA1C-B5B3-4C33-9D88-480667281A4F}" srcOrd="1" destOrd="0" presId="urn:microsoft.com/office/officeart/2005/8/layout/cycle2"/>
    <dgm:cxn modelId="{EB7E345C-C330-45AC-8B00-FFD485D2524F}" srcId="{28E685C5-8350-4B4F-8C42-851E94A46C25}" destId="{4C0941EB-632D-4F5E-83DF-92160EE0B27B}" srcOrd="0" destOrd="0" parTransId="{2B149873-7B03-4FDA-AA47-F052D7EE461C}" sibTransId="{30F9776D-9B59-4221-80C2-A28E79D596E1}"/>
    <dgm:cxn modelId="{852B0A43-DAFE-4176-990B-C8F023206E23}" type="presOf" srcId="{385A06DF-D13E-4AB1-8A5E-AC55E01D9FC7}" destId="{326A9B4D-6B16-49C7-952F-D8406FA8F954}" srcOrd="0" destOrd="0" presId="urn:microsoft.com/office/officeart/2005/8/layout/cycle2"/>
    <dgm:cxn modelId="{43F07C43-687B-41D0-B3C9-7514FB22BF17}" srcId="{28E685C5-8350-4B4F-8C42-851E94A46C25}" destId="{244134BB-7EFE-4337-B339-1AFED4B6C9A2}" srcOrd="2" destOrd="0" parTransId="{36E6FD32-167F-4DD6-ABF1-E6A6E5FB3094}" sibTransId="{8C29107B-F9D7-45B6-927C-594258536998}"/>
    <dgm:cxn modelId="{17AC5444-0593-4731-A92A-38CF24E050F5}" type="presOf" srcId="{30F9776D-9B59-4221-80C2-A28E79D596E1}" destId="{E3CE0EA5-5D1C-4E3F-9409-4EA693FD9B02}" srcOrd="0" destOrd="0" presId="urn:microsoft.com/office/officeart/2005/8/layout/cycle2"/>
    <dgm:cxn modelId="{894DCC6E-B2FA-49A3-BD9C-FBD0A1C980AD}" type="presOf" srcId="{8C29107B-F9D7-45B6-927C-594258536998}" destId="{3A92EA78-1E26-41EF-B8AD-65F5E5F0E35B}" srcOrd="1" destOrd="0" presId="urn:microsoft.com/office/officeart/2005/8/layout/cycle2"/>
    <dgm:cxn modelId="{788DCC4F-B5E7-4648-AC1F-128A0E2551CF}" type="presOf" srcId="{F5853060-6DD8-474C-983F-57B4FFBEFA78}" destId="{D25FDB20-1C7E-478C-8FB2-FCD521155C76}" srcOrd="1" destOrd="0" presId="urn:microsoft.com/office/officeart/2005/8/layout/cycle2"/>
    <dgm:cxn modelId="{4990F753-849D-4606-AA53-256E97691C49}" type="presOf" srcId="{4CC6E5DC-78F2-4E39-95E7-76AF647F8AAF}" destId="{E61C92FA-7CB3-41B2-91A2-F9485CAFD2D5}" srcOrd="1" destOrd="0" presId="urn:microsoft.com/office/officeart/2005/8/layout/cycle2"/>
    <dgm:cxn modelId="{42359E57-B362-4822-A581-DD57BA44DB8C}" type="presOf" srcId="{4CC6E5DC-78F2-4E39-95E7-76AF647F8AAF}" destId="{67A91A88-2742-47AC-A2BB-5451026B0DE2}" srcOrd="0" destOrd="0" presId="urn:microsoft.com/office/officeart/2005/8/layout/cycle2"/>
    <dgm:cxn modelId="{8D4F439E-931D-4168-97C2-DA738C8E955D}" type="presOf" srcId="{AEAC7184-3E9D-4807-BE3F-F66EF9B81F4A}" destId="{4321BF4C-6B15-4834-BB91-57867A534FAC}" srcOrd="0" destOrd="0" presId="urn:microsoft.com/office/officeart/2005/8/layout/cycle2"/>
    <dgm:cxn modelId="{425CA1B2-3606-4993-8D9A-A6A754D334E1}" type="presOf" srcId="{D31E7A7A-0577-4CC9-9EDE-8959AB4B4BAA}" destId="{D5CE2837-5ED6-4B65-9A74-65DBD3145050}" srcOrd="0" destOrd="0" presId="urn:microsoft.com/office/officeart/2005/8/layout/cycle2"/>
    <dgm:cxn modelId="{AB7AA4B7-C997-4B60-8C98-B8864D8F4205}" type="presOf" srcId="{C134B183-48B1-4366-8BCA-A86B6BF619BC}" destId="{0CD96AA1-E7D2-484F-A2BA-0B74EE6A2F98}" srcOrd="0" destOrd="0" presId="urn:microsoft.com/office/officeart/2005/8/layout/cycle2"/>
    <dgm:cxn modelId="{0D999FC2-E044-49EB-A1B8-5D231304DBAB}" srcId="{28E685C5-8350-4B4F-8C42-851E94A46C25}" destId="{AEAC7184-3E9D-4807-BE3F-F66EF9B81F4A}" srcOrd="3" destOrd="0" parTransId="{BDF5921A-CF23-48A1-82EA-F25DF1DF878A}" sibTransId="{4CC6E5DC-78F2-4E39-95E7-76AF647F8AAF}"/>
    <dgm:cxn modelId="{01F54CDB-2582-4680-84D1-682D9B800130}" type="presOf" srcId="{28E685C5-8350-4B4F-8C42-851E94A46C25}" destId="{3F466092-1CFD-490B-A1E8-246A8A52767B}" srcOrd="0" destOrd="0" presId="urn:microsoft.com/office/officeart/2005/8/layout/cycle2"/>
    <dgm:cxn modelId="{2FA46DE4-71B5-4A94-95BC-4BDA357BAC62}" type="presOf" srcId="{8C29107B-F9D7-45B6-927C-594258536998}" destId="{8EC1B753-76B4-43AC-B668-72FA723F1F64}" srcOrd="0" destOrd="0" presId="urn:microsoft.com/office/officeart/2005/8/layout/cycle2"/>
    <dgm:cxn modelId="{2D83D8EF-B3FD-4D91-9803-8905A489AF86}" type="presOf" srcId="{F5853060-6DD8-474C-983F-57B4FFBEFA78}" destId="{C277EB82-2628-4E82-82A7-2C9A90B0B60D}" srcOrd="0" destOrd="0" presId="urn:microsoft.com/office/officeart/2005/8/layout/cycle2"/>
    <dgm:cxn modelId="{2304AB0A-A097-48CF-BDEF-FCC6959C7976}" type="presParOf" srcId="{3F466092-1CFD-490B-A1E8-246A8A52767B}" destId="{1A10163F-9A5C-492C-BC3A-E9EAB032D465}" srcOrd="0" destOrd="0" presId="urn:microsoft.com/office/officeart/2005/8/layout/cycle2"/>
    <dgm:cxn modelId="{7591A8A1-5E22-4E66-9EE0-E2EB9E7D0D19}" type="presParOf" srcId="{3F466092-1CFD-490B-A1E8-246A8A52767B}" destId="{E3CE0EA5-5D1C-4E3F-9409-4EA693FD9B02}" srcOrd="1" destOrd="0" presId="urn:microsoft.com/office/officeart/2005/8/layout/cycle2"/>
    <dgm:cxn modelId="{21DC59F3-ADC9-4B20-9C5E-D51433FE680E}" type="presParOf" srcId="{E3CE0EA5-5D1C-4E3F-9409-4EA693FD9B02}" destId="{EF375DF2-DE6C-44F5-8F5C-868C3D569625}" srcOrd="0" destOrd="0" presId="urn:microsoft.com/office/officeart/2005/8/layout/cycle2"/>
    <dgm:cxn modelId="{2F28CAD2-5268-42D7-9324-E33ACAA0C095}" type="presParOf" srcId="{3F466092-1CFD-490B-A1E8-246A8A52767B}" destId="{D5CE2837-5ED6-4B65-9A74-65DBD3145050}" srcOrd="2" destOrd="0" presId="urn:microsoft.com/office/officeart/2005/8/layout/cycle2"/>
    <dgm:cxn modelId="{89185713-BA7C-42AC-80BC-A52371D7AAA3}" type="presParOf" srcId="{3F466092-1CFD-490B-A1E8-246A8A52767B}" destId="{326A9B4D-6B16-49C7-952F-D8406FA8F954}" srcOrd="3" destOrd="0" presId="urn:microsoft.com/office/officeart/2005/8/layout/cycle2"/>
    <dgm:cxn modelId="{60EF6345-B43C-4A9F-B96F-0D390720B684}" type="presParOf" srcId="{326A9B4D-6B16-49C7-952F-D8406FA8F954}" destId="{E60FEA1C-B5B3-4C33-9D88-480667281A4F}" srcOrd="0" destOrd="0" presId="urn:microsoft.com/office/officeart/2005/8/layout/cycle2"/>
    <dgm:cxn modelId="{62EC418B-7914-4B4F-B2A0-526358BEA9F6}" type="presParOf" srcId="{3F466092-1CFD-490B-A1E8-246A8A52767B}" destId="{578F9F94-AFCC-42D6-9187-D807DF57AA9A}" srcOrd="4" destOrd="0" presId="urn:microsoft.com/office/officeart/2005/8/layout/cycle2"/>
    <dgm:cxn modelId="{2A03059A-5D59-4888-AA64-55080D4B6993}" type="presParOf" srcId="{3F466092-1CFD-490B-A1E8-246A8A52767B}" destId="{8EC1B753-76B4-43AC-B668-72FA723F1F64}" srcOrd="5" destOrd="0" presId="urn:microsoft.com/office/officeart/2005/8/layout/cycle2"/>
    <dgm:cxn modelId="{7408F12D-7369-43AF-BA6B-054A47527AA2}" type="presParOf" srcId="{8EC1B753-76B4-43AC-B668-72FA723F1F64}" destId="{3A92EA78-1E26-41EF-B8AD-65F5E5F0E35B}" srcOrd="0" destOrd="0" presId="urn:microsoft.com/office/officeart/2005/8/layout/cycle2"/>
    <dgm:cxn modelId="{33ACFE32-6621-4755-AC49-70E26B72B6C0}" type="presParOf" srcId="{3F466092-1CFD-490B-A1E8-246A8A52767B}" destId="{4321BF4C-6B15-4834-BB91-57867A534FAC}" srcOrd="6" destOrd="0" presId="urn:microsoft.com/office/officeart/2005/8/layout/cycle2"/>
    <dgm:cxn modelId="{9BB21916-EEF1-4534-AFDE-50BE02A0208B}" type="presParOf" srcId="{3F466092-1CFD-490B-A1E8-246A8A52767B}" destId="{67A91A88-2742-47AC-A2BB-5451026B0DE2}" srcOrd="7" destOrd="0" presId="urn:microsoft.com/office/officeart/2005/8/layout/cycle2"/>
    <dgm:cxn modelId="{95E335B8-FEB0-4D07-B2A0-B8707AF8DD16}" type="presParOf" srcId="{67A91A88-2742-47AC-A2BB-5451026B0DE2}" destId="{E61C92FA-7CB3-41B2-91A2-F9485CAFD2D5}" srcOrd="0" destOrd="0" presId="urn:microsoft.com/office/officeart/2005/8/layout/cycle2"/>
    <dgm:cxn modelId="{A4EDC802-247A-40DC-A2F4-3E8817DB6F59}" type="presParOf" srcId="{3F466092-1CFD-490B-A1E8-246A8A52767B}" destId="{0CD96AA1-E7D2-484F-A2BA-0B74EE6A2F98}" srcOrd="8" destOrd="0" presId="urn:microsoft.com/office/officeart/2005/8/layout/cycle2"/>
    <dgm:cxn modelId="{CE16B554-2CAD-43B3-A510-AB9207CFA01F}" type="presParOf" srcId="{3F466092-1CFD-490B-A1E8-246A8A52767B}" destId="{C277EB82-2628-4E82-82A7-2C9A90B0B60D}" srcOrd="9" destOrd="0" presId="urn:microsoft.com/office/officeart/2005/8/layout/cycle2"/>
    <dgm:cxn modelId="{E0447627-00E7-4159-923B-6BC2CE465C55}" type="presParOf" srcId="{C277EB82-2628-4E82-82A7-2C9A90B0B60D}" destId="{D25FDB20-1C7E-478C-8FB2-FCD521155C76}"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92D40E5-BB68-4C9A-873D-3FE32A800AC4}" type="doc">
      <dgm:prSet loTypeId="urn:microsoft.com/office/officeart/2005/8/layout/arrow2" loCatId="process" qsTypeId="urn:microsoft.com/office/officeart/2005/8/quickstyle/simple1" qsCatId="simple" csTypeId="urn:microsoft.com/office/officeart/2005/8/colors/accent1_2" csCatId="accent1" phldr="1"/>
      <dgm:spPr/>
    </dgm:pt>
    <dgm:pt modelId="{7E9067CA-E6B9-4BBA-9EBD-E0256714068E}" type="pres">
      <dgm:prSet presAssocID="{992D40E5-BB68-4C9A-873D-3FE32A800AC4}" presName="arrowDiagram" presStyleCnt="0">
        <dgm:presLayoutVars>
          <dgm:chMax val="5"/>
          <dgm:dir/>
          <dgm:resizeHandles val="exact"/>
        </dgm:presLayoutVars>
      </dgm:prSet>
      <dgm:spPr/>
    </dgm:pt>
  </dgm:ptLst>
  <dgm:cxnLst>
    <dgm:cxn modelId="{741FB49F-DE4E-49DC-8F36-A0C9D98FA1F2}" type="presOf" srcId="{992D40E5-BB68-4C9A-873D-3FE32A800AC4}" destId="{7E9067CA-E6B9-4BBA-9EBD-E0256714068E}" srcOrd="0"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42EAAE8-A0DE-4EEC-94E7-B3B513842C44}" type="doc">
      <dgm:prSet loTypeId="urn:microsoft.com/office/officeart/2005/8/layout/arrow2" loCatId="process" qsTypeId="urn:microsoft.com/office/officeart/2005/8/quickstyle/simple1" qsCatId="simple" csTypeId="urn:microsoft.com/office/officeart/2005/8/colors/accent1_2" csCatId="accent1" phldr="1"/>
      <dgm:spPr/>
    </dgm:pt>
    <dgm:pt modelId="{8B6F9497-88B6-4B1F-BB4C-F37A208AB1EB}">
      <dgm:prSet phldrT="[Texto]" custT="1"/>
      <dgm:spPr/>
      <dgm:t>
        <a:bodyPr/>
        <a:lstStyle/>
        <a:p>
          <a:r>
            <a:rPr lang="es-UY" sz="2200" dirty="0"/>
            <a:t>Inicio</a:t>
          </a:r>
        </a:p>
      </dgm:t>
    </dgm:pt>
    <dgm:pt modelId="{4C5AF82A-A7C5-421B-808C-E85FF3A06089}" type="parTrans" cxnId="{48E4C9C1-C0AF-48CE-8A7A-4FA42589A0F2}">
      <dgm:prSet/>
      <dgm:spPr/>
      <dgm:t>
        <a:bodyPr/>
        <a:lstStyle/>
        <a:p>
          <a:endParaRPr lang="es-UY"/>
        </a:p>
      </dgm:t>
    </dgm:pt>
    <dgm:pt modelId="{8B560DDE-90A4-4737-9A33-BACC8431B370}" type="sibTrans" cxnId="{48E4C9C1-C0AF-48CE-8A7A-4FA42589A0F2}">
      <dgm:prSet/>
      <dgm:spPr/>
      <dgm:t>
        <a:bodyPr/>
        <a:lstStyle/>
        <a:p>
          <a:endParaRPr lang="es-UY"/>
        </a:p>
      </dgm:t>
    </dgm:pt>
    <dgm:pt modelId="{8CA7F41E-3C7C-4AF6-A258-604F2B0D6C4E}">
      <dgm:prSet phldrT="[Texto]" custT="1"/>
      <dgm:spPr/>
      <dgm:t>
        <a:bodyPr/>
        <a:lstStyle/>
        <a:p>
          <a:r>
            <a:rPr lang="es-UY" sz="2200" b="0" dirty="0"/>
            <a:t>Despegue</a:t>
          </a:r>
        </a:p>
      </dgm:t>
    </dgm:pt>
    <dgm:pt modelId="{B79F4F27-C1CE-48F7-8FEF-11A2E3D94727}" type="parTrans" cxnId="{6AAE4590-1D42-4429-8290-C09B742F46C9}">
      <dgm:prSet/>
      <dgm:spPr/>
      <dgm:t>
        <a:bodyPr/>
        <a:lstStyle/>
        <a:p>
          <a:endParaRPr lang="es-UY"/>
        </a:p>
      </dgm:t>
    </dgm:pt>
    <dgm:pt modelId="{4CA97E44-BFFA-4DD8-83AF-0392C252BEAF}" type="sibTrans" cxnId="{6AAE4590-1D42-4429-8290-C09B742F46C9}">
      <dgm:prSet/>
      <dgm:spPr/>
      <dgm:t>
        <a:bodyPr/>
        <a:lstStyle/>
        <a:p>
          <a:endParaRPr lang="es-UY"/>
        </a:p>
      </dgm:t>
    </dgm:pt>
    <dgm:pt modelId="{D32A7BED-6B51-4DD5-B6C6-6FB3E36CF2D1}">
      <dgm:prSet phldrT="[Texto]" custT="1"/>
      <dgm:spPr/>
      <dgm:t>
        <a:bodyPr/>
        <a:lstStyle/>
        <a:p>
          <a:r>
            <a:rPr lang="es-UY" sz="2800" b="1" dirty="0"/>
            <a:t>Consolidación</a:t>
          </a:r>
        </a:p>
      </dgm:t>
    </dgm:pt>
    <dgm:pt modelId="{6EBD1EC8-A783-4C2C-9141-41222E61FD6A}" type="parTrans" cxnId="{1029B16B-FBCA-45E2-99D4-F7285EFF912D}">
      <dgm:prSet/>
      <dgm:spPr/>
      <dgm:t>
        <a:bodyPr/>
        <a:lstStyle/>
        <a:p>
          <a:endParaRPr lang="es-UY"/>
        </a:p>
      </dgm:t>
    </dgm:pt>
    <dgm:pt modelId="{89C3FDA7-4B91-4F0D-AC02-33466E14D72E}" type="sibTrans" cxnId="{1029B16B-FBCA-45E2-99D4-F7285EFF912D}">
      <dgm:prSet/>
      <dgm:spPr/>
      <dgm:t>
        <a:bodyPr/>
        <a:lstStyle/>
        <a:p>
          <a:endParaRPr lang="es-UY"/>
        </a:p>
      </dgm:t>
    </dgm:pt>
    <dgm:pt modelId="{5264AB5A-0E81-48AC-8303-B321D2366D2B}" type="pres">
      <dgm:prSet presAssocID="{942EAAE8-A0DE-4EEC-94E7-B3B513842C44}" presName="arrowDiagram" presStyleCnt="0">
        <dgm:presLayoutVars>
          <dgm:chMax val="5"/>
          <dgm:dir/>
          <dgm:resizeHandles val="exact"/>
        </dgm:presLayoutVars>
      </dgm:prSet>
      <dgm:spPr/>
    </dgm:pt>
    <dgm:pt modelId="{6E50C698-7C06-4D98-82EC-5593CC88DB9F}" type="pres">
      <dgm:prSet presAssocID="{942EAAE8-A0DE-4EEC-94E7-B3B513842C44}" presName="arrow" presStyleLbl="bgShp" presStyleIdx="0" presStyleCnt="1" custScaleX="105712"/>
      <dgm:spPr>
        <a:solidFill>
          <a:schemeClr val="accent5">
            <a:lumMod val="60000"/>
            <a:lumOff val="40000"/>
          </a:schemeClr>
        </a:solidFill>
      </dgm:spPr>
    </dgm:pt>
    <dgm:pt modelId="{C8C8D5FA-428F-46C2-87F4-C3980E4AC31B}" type="pres">
      <dgm:prSet presAssocID="{942EAAE8-A0DE-4EEC-94E7-B3B513842C44}" presName="arrowDiagram3" presStyleCnt="0"/>
      <dgm:spPr/>
    </dgm:pt>
    <dgm:pt modelId="{E9C04E95-DF50-4CB3-89BD-78DBEF58346F}" type="pres">
      <dgm:prSet presAssocID="{8B6F9497-88B6-4B1F-BB4C-F37A208AB1EB}" presName="bullet3a" presStyleLbl="node1" presStyleIdx="0" presStyleCnt="3" custLinFactNeighborX="-6198" custLinFactNeighborY="-40686"/>
      <dgm:spPr/>
    </dgm:pt>
    <dgm:pt modelId="{93A5BB4E-32E0-4F1F-8D01-65B06B5D3126}" type="pres">
      <dgm:prSet presAssocID="{8B6F9497-88B6-4B1F-BB4C-F37A208AB1EB}" presName="textBox3a" presStyleLbl="revTx" presStyleIdx="0" presStyleCnt="3" custScaleX="68493" custScaleY="80846" custLinFactNeighborX="-17620" custLinFactNeighborY="10730">
        <dgm:presLayoutVars>
          <dgm:bulletEnabled val="1"/>
        </dgm:presLayoutVars>
      </dgm:prSet>
      <dgm:spPr/>
    </dgm:pt>
    <dgm:pt modelId="{8D06C1EB-14A8-455B-9A8E-F57D02A5FF86}" type="pres">
      <dgm:prSet presAssocID="{8CA7F41E-3C7C-4AF6-A258-604F2B0D6C4E}" presName="bullet3b" presStyleLbl="node1" presStyleIdx="1" presStyleCnt="3" custLinFactNeighborX="-98663" custLinFactNeighborY="55050"/>
      <dgm:spPr>
        <a:solidFill>
          <a:schemeClr val="accent1"/>
        </a:solidFill>
      </dgm:spPr>
    </dgm:pt>
    <dgm:pt modelId="{0556593E-0CB4-45B4-ABCB-1DD42E6D8308}" type="pres">
      <dgm:prSet presAssocID="{8CA7F41E-3C7C-4AF6-A258-604F2B0D6C4E}" presName="textBox3b" presStyleLbl="revTx" presStyleIdx="1" presStyleCnt="3" custAng="10800000" custFlipVert="1" custScaleX="173688" custScaleY="14082" custLinFactNeighborX="2138" custLinFactNeighborY="-12421">
        <dgm:presLayoutVars>
          <dgm:bulletEnabled val="1"/>
        </dgm:presLayoutVars>
      </dgm:prSet>
      <dgm:spPr/>
    </dgm:pt>
    <dgm:pt modelId="{D48E90DB-401D-4743-9E2A-79E683C2C0C4}" type="pres">
      <dgm:prSet presAssocID="{D32A7BED-6B51-4DD5-B6C6-6FB3E36CF2D1}" presName="bullet3c" presStyleLbl="node1" presStyleIdx="2" presStyleCnt="3" custLinFactX="-32792" custLinFactNeighborX="-100000" custLinFactNeighborY="40946"/>
      <dgm:spPr>
        <a:solidFill>
          <a:srgbClr val="FF0000"/>
        </a:solidFill>
      </dgm:spPr>
    </dgm:pt>
    <dgm:pt modelId="{E37EC969-FD09-4687-AFEB-CABCFB2CD696}" type="pres">
      <dgm:prSet presAssocID="{D32A7BED-6B51-4DD5-B6C6-6FB3E36CF2D1}" presName="textBox3c" presStyleLbl="revTx" presStyleIdx="2" presStyleCnt="3" custFlipVert="0" custScaleX="194082" custScaleY="5980" custLinFactNeighborX="-8386" custLinFactNeighborY="-22374">
        <dgm:presLayoutVars>
          <dgm:bulletEnabled val="1"/>
        </dgm:presLayoutVars>
      </dgm:prSet>
      <dgm:spPr/>
    </dgm:pt>
  </dgm:ptLst>
  <dgm:cxnLst>
    <dgm:cxn modelId="{1029B16B-FBCA-45E2-99D4-F7285EFF912D}" srcId="{942EAAE8-A0DE-4EEC-94E7-B3B513842C44}" destId="{D32A7BED-6B51-4DD5-B6C6-6FB3E36CF2D1}" srcOrd="2" destOrd="0" parTransId="{6EBD1EC8-A783-4C2C-9141-41222E61FD6A}" sibTransId="{89C3FDA7-4B91-4F0D-AC02-33466E14D72E}"/>
    <dgm:cxn modelId="{F32AA682-2DE6-45CF-93E5-B6411C6C9C71}" type="presOf" srcId="{D32A7BED-6B51-4DD5-B6C6-6FB3E36CF2D1}" destId="{E37EC969-FD09-4687-AFEB-CABCFB2CD696}" srcOrd="0" destOrd="0" presId="urn:microsoft.com/office/officeart/2005/8/layout/arrow2"/>
    <dgm:cxn modelId="{6AAE4590-1D42-4429-8290-C09B742F46C9}" srcId="{942EAAE8-A0DE-4EEC-94E7-B3B513842C44}" destId="{8CA7F41E-3C7C-4AF6-A258-604F2B0D6C4E}" srcOrd="1" destOrd="0" parTransId="{B79F4F27-C1CE-48F7-8FEF-11A2E3D94727}" sibTransId="{4CA97E44-BFFA-4DD8-83AF-0392C252BEAF}"/>
    <dgm:cxn modelId="{41DE9F91-3FCA-4A5F-A655-EFDCC40822A6}" type="presOf" srcId="{8B6F9497-88B6-4B1F-BB4C-F37A208AB1EB}" destId="{93A5BB4E-32E0-4F1F-8D01-65B06B5D3126}" srcOrd="0" destOrd="0" presId="urn:microsoft.com/office/officeart/2005/8/layout/arrow2"/>
    <dgm:cxn modelId="{42AB28BA-72EC-42EE-BA23-5C289B735DB1}" type="presOf" srcId="{8CA7F41E-3C7C-4AF6-A258-604F2B0D6C4E}" destId="{0556593E-0CB4-45B4-ABCB-1DD42E6D8308}" srcOrd="0" destOrd="0" presId="urn:microsoft.com/office/officeart/2005/8/layout/arrow2"/>
    <dgm:cxn modelId="{48E4C9C1-C0AF-48CE-8A7A-4FA42589A0F2}" srcId="{942EAAE8-A0DE-4EEC-94E7-B3B513842C44}" destId="{8B6F9497-88B6-4B1F-BB4C-F37A208AB1EB}" srcOrd="0" destOrd="0" parTransId="{4C5AF82A-A7C5-421B-808C-E85FF3A06089}" sibTransId="{8B560DDE-90A4-4737-9A33-BACC8431B370}"/>
    <dgm:cxn modelId="{11AD82E5-AF72-4610-8D41-243A9F24C524}" type="presOf" srcId="{942EAAE8-A0DE-4EEC-94E7-B3B513842C44}" destId="{5264AB5A-0E81-48AC-8303-B321D2366D2B}" srcOrd="0" destOrd="0" presId="urn:microsoft.com/office/officeart/2005/8/layout/arrow2"/>
    <dgm:cxn modelId="{8FA5440B-0965-4C44-9385-11615B0C8C40}" type="presParOf" srcId="{5264AB5A-0E81-48AC-8303-B321D2366D2B}" destId="{6E50C698-7C06-4D98-82EC-5593CC88DB9F}" srcOrd="0" destOrd="0" presId="urn:microsoft.com/office/officeart/2005/8/layout/arrow2"/>
    <dgm:cxn modelId="{38CD6928-0880-4FA0-A2AD-B36BA11BC620}" type="presParOf" srcId="{5264AB5A-0E81-48AC-8303-B321D2366D2B}" destId="{C8C8D5FA-428F-46C2-87F4-C3980E4AC31B}" srcOrd="1" destOrd="0" presId="urn:microsoft.com/office/officeart/2005/8/layout/arrow2"/>
    <dgm:cxn modelId="{F539EDAB-898A-4CF4-A096-F4B57D6BE04D}" type="presParOf" srcId="{C8C8D5FA-428F-46C2-87F4-C3980E4AC31B}" destId="{E9C04E95-DF50-4CB3-89BD-78DBEF58346F}" srcOrd="0" destOrd="0" presId="urn:microsoft.com/office/officeart/2005/8/layout/arrow2"/>
    <dgm:cxn modelId="{6461C65F-2379-4B03-B4D1-146CAB7F4A9B}" type="presParOf" srcId="{C8C8D5FA-428F-46C2-87F4-C3980E4AC31B}" destId="{93A5BB4E-32E0-4F1F-8D01-65B06B5D3126}" srcOrd="1" destOrd="0" presId="urn:microsoft.com/office/officeart/2005/8/layout/arrow2"/>
    <dgm:cxn modelId="{5D0811C1-A093-4F99-848B-67A246850FF5}" type="presParOf" srcId="{C8C8D5FA-428F-46C2-87F4-C3980E4AC31B}" destId="{8D06C1EB-14A8-455B-9A8E-F57D02A5FF86}" srcOrd="2" destOrd="0" presId="urn:microsoft.com/office/officeart/2005/8/layout/arrow2"/>
    <dgm:cxn modelId="{0E20EC66-E694-430C-8A11-E2E5A7E10A8B}" type="presParOf" srcId="{C8C8D5FA-428F-46C2-87F4-C3980E4AC31B}" destId="{0556593E-0CB4-45B4-ABCB-1DD42E6D8308}" srcOrd="3" destOrd="0" presId="urn:microsoft.com/office/officeart/2005/8/layout/arrow2"/>
    <dgm:cxn modelId="{DE39A02D-0548-427E-A59A-F84EB65BD367}" type="presParOf" srcId="{C8C8D5FA-428F-46C2-87F4-C3980E4AC31B}" destId="{D48E90DB-401D-4743-9E2A-79E683C2C0C4}" srcOrd="4" destOrd="0" presId="urn:microsoft.com/office/officeart/2005/8/layout/arrow2"/>
    <dgm:cxn modelId="{49450E6E-52B6-4F17-A8B7-991943AE60FF}" type="presParOf" srcId="{C8C8D5FA-428F-46C2-87F4-C3980E4AC31B}" destId="{E37EC969-FD09-4687-AFEB-CABCFB2CD696}" srcOrd="5" destOrd="0" presId="urn:microsoft.com/office/officeart/2005/8/layout/arrow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BC61A77-2A32-42AF-BEA6-955F9DD964C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s-UY"/>
        </a:p>
      </dgm:t>
    </dgm:pt>
    <dgm:pt modelId="{A492E535-2261-4797-89D7-54CCB0033D87}">
      <dgm:prSet/>
      <dgm:spPr>
        <a:solidFill>
          <a:schemeClr val="accent3">
            <a:lumMod val="60000"/>
            <a:lumOff val="40000"/>
          </a:schemeClr>
        </a:solidFill>
      </dgm:spPr>
      <dgm:t>
        <a:bodyPr/>
        <a:lstStyle/>
        <a:p>
          <a:r>
            <a:rPr lang="es-ES" dirty="0">
              <a:solidFill>
                <a:schemeClr val="bg2">
                  <a:lumMod val="90000"/>
                  <a:lumOff val="10000"/>
                </a:schemeClr>
              </a:solidFill>
            </a:rPr>
            <a:t>Seguridad</a:t>
          </a:r>
          <a:endParaRPr lang="es-UY" dirty="0">
            <a:solidFill>
              <a:schemeClr val="bg2">
                <a:lumMod val="90000"/>
                <a:lumOff val="10000"/>
              </a:schemeClr>
            </a:solidFill>
          </a:endParaRPr>
        </a:p>
      </dgm:t>
    </dgm:pt>
    <dgm:pt modelId="{8599AE41-8402-42C0-AA2C-C6E63706C91D}" type="parTrans" cxnId="{0F7873AD-B7A0-4462-8157-FB5AA7411ED2}">
      <dgm:prSet/>
      <dgm:spPr/>
      <dgm:t>
        <a:bodyPr/>
        <a:lstStyle/>
        <a:p>
          <a:endParaRPr lang="es-UY"/>
        </a:p>
      </dgm:t>
    </dgm:pt>
    <dgm:pt modelId="{2B5A16DD-B94B-42F6-889B-82CCA7852527}" type="sibTrans" cxnId="{0F7873AD-B7A0-4462-8157-FB5AA7411ED2}">
      <dgm:prSet/>
      <dgm:spPr/>
      <dgm:t>
        <a:bodyPr/>
        <a:lstStyle/>
        <a:p>
          <a:endParaRPr lang="es-UY"/>
        </a:p>
      </dgm:t>
    </dgm:pt>
    <dgm:pt modelId="{04F03E2A-A660-46CE-9F86-47FB593E6F6B}">
      <dgm:prSet/>
      <dgm:spPr>
        <a:solidFill>
          <a:schemeClr val="accent2">
            <a:lumMod val="60000"/>
            <a:lumOff val="40000"/>
          </a:schemeClr>
        </a:solidFill>
      </dgm:spPr>
      <dgm:t>
        <a:bodyPr/>
        <a:lstStyle/>
        <a:p>
          <a:r>
            <a:rPr lang="es-ES" dirty="0">
              <a:solidFill>
                <a:schemeClr val="bg2">
                  <a:lumMod val="90000"/>
                  <a:lumOff val="10000"/>
                </a:schemeClr>
              </a:solidFill>
            </a:rPr>
            <a:t>Protección de datos sensibles</a:t>
          </a:r>
          <a:endParaRPr lang="es-UY" dirty="0">
            <a:solidFill>
              <a:schemeClr val="bg2">
                <a:lumMod val="90000"/>
                <a:lumOff val="10000"/>
              </a:schemeClr>
            </a:solidFill>
          </a:endParaRPr>
        </a:p>
      </dgm:t>
    </dgm:pt>
    <dgm:pt modelId="{FC51BA5D-2F7C-497D-B940-32342D4A9ECE}" type="parTrans" cxnId="{2F13ED99-261F-4F6F-8A5F-612D422EE23D}">
      <dgm:prSet/>
      <dgm:spPr/>
      <dgm:t>
        <a:bodyPr/>
        <a:lstStyle/>
        <a:p>
          <a:endParaRPr lang="es-UY"/>
        </a:p>
      </dgm:t>
    </dgm:pt>
    <dgm:pt modelId="{47D2F424-E04E-427E-8C34-2A6EB1390544}" type="sibTrans" cxnId="{2F13ED99-261F-4F6F-8A5F-612D422EE23D}">
      <dgm:prSet/>
      <dgm:spPr/>
      <dgm:t>
        <a:bodyPr/>
        <a:lstStyle/>
        <a:p>
          <a:endParaRPr lang="es-UY"/>
        </a:p>
      </dgm:t>
    </dgm:pt>
    <dgm:pt modelId="{423B18F9-E294-4A6B-B5DE-870189734D6F}">
      <dgm:prSet/>
      <dgm:spPr>
        <a:solidFill>
          <a:schemeClr val="tx1">
            <a:lumMod val="75000"/>
          </a:schemeClr>
        </a:solidFill>
      </dgm:spPr>
      <dgm:t>
        <a:bodyPr/>
        <a:lstStyle/>
        <a:p>
          <a:r>
            <a:rPr lang="es-ES" dirty="0">
              <a:solidFill>
                <a:schemeClr val="bg2">
                  <a:lumMod val="90000"/>
                  <a:lumOff val="10000"/>
                </a:schemeClr>
              </a:solidFill>
            </a:rPr>
            <a:t>Confiabilidad por flujo de validación</a:t>
          </a:r>
          <a:endParaRPr lang="es-UY" dirty="0">
            <a:solidFill>
              <a:schemeClr val="bg2">
                <a:lumMod val="90000"/>
                <a:lumOff val="10000"/>
              </a:schemeClr>
            </a:solidFill>
          </a:endParaRPr>
        </a:p>
      </dgm:t>
    </dgm:pt>
    <dgm:pt modelId="{5BF4E8B4-23A5-4D78-A84C-C9E8ED0D3DD5}" type="parTrans" cxnId="{8402406B-B572-484E-B750-3367ADE9114C}">
      <dgm:prSet/>
      <dgm:spPr/>
      <dgm:t>
        <a:bodyPr/>
        <a:lstStyle/>
        <a:p>
          <a:endParaRPr lang="es-UY"/>
        </a:p>
      </dgm:t>
    </dgm:pt>
    <dgm:pt modelId="{9B7EF561-1A8D-432F-941A-7FCF1CA87157}" type="sibTrans" cxnId="{8402406B-B572-484E-B750-3367ADE9114C}">
      <dgm:prSet/>
      <dgm:spPr/>
      <dgm:t>
        <a:bodyPr/>
        <a:lstStyle/>
        <a:p>
          <a:endParaRPr lang="es-UY"/>
        </a:p>
      </dgm:t>
    </dgm:pt>
    <dgm:pt modelId="{E25081AA-371B-452F-95DA-D0D604ACD602}">
      <dgm:prSet/>
      <dgm:spPr>
        <a:solidFill>
          <a:schemeClr val="accent6">
            <a:lumMod val="40000"/>
            <a:lumOff val="60000"/>
          </a:schemeClr>
        </a:solidFill>
      </dgm:spPr>
      <dgm:t>
        <a:bodyPr/>
        <a:lstStyle/>
        <a:p>
          <a:r>
            <a:rPr lang="es-ES" dirty="0">
              <a:solidFill>
                <a:schemeClr val="bg2">
                  <a:lumMod val="90000"/>
                  <a:lumOff val="10000"/>
                </a:schemeClr>
              </a:solidFill>
            </a:rPr>
            <a:t>Implantación de toda la Administración Central en el Estado Uruguayo </a:t>
          </a:r>
          <a:endParaRPr lang="es-UY" dirty="0">
            <a:solidFill>
              <a:schemeClr val="bg2">
                <a:lumMod val="90000"/>
                <a:lumOff val="10000"/>
              </a:schemeClr>
            </a:solidFill>
          </a:endParaRPr>
        </a:p>
      </dgm:t>
    </dgm:pt>
    <dgm:pt modelId="{CE3B53CE-BF17-4368-84CC-8227946CDFD0}" type="parTrans" cxnId="{54A3B066-1162-44C3-993B-6676F5BC3A8A}">
      <dgm:prSet/>
      <dgm:spPr/>
      <dgm:t>
        <a:bodyPr/>
        <a:lstStyle/>
        <a:p>
          <a:endParaRPr lang="es-UY"/>
        </a:p>
      </dgm:t>
    </dgm:pt>
    <dgm:pt modelId="{B92D66F7-1F2B-418E-9B61-EDDB60067FDA}" type="sibTrans" cxnId="{54A3B066-1162-44C3-993B-6676F5BC3A8A}">
      <dgm:prSet/>
      <dgm:spPr/>
      <dgm:t>
        <a:bodyPr/>
        <a:lstStyle/>
        <a:p>
          <a:endParaRPr lang="es-UY"/>
        </a:p>
      </dgm:t>
    </dgm:pt>
    <dgm:pt modelId="{699E19E6-E0FE-485E-96B5-44F8CAA679E8}">
      <dgm:prSet/>
      <dgm:spPr/>
      <dgm:t>
        <a:bodyPr/>
        <a:lstStyle/>
        <a:p>
          <a:r>
            <a:rPr lang="es-ES" dirty="0">
              <a:solidFill>
                <a:schemeClr val="bg2">
                  <a:lumMod val="90000"/>
                  <a:lumOff val="10000"/>
                </a:schemeClr>
              </a:solidFill>
            </a:rPr>
            <a:t>Transparencia</a:t>
          </a:r>
          <a:endParaRPr lang="es-UY" dirty="0">
            <a:solidFill>
              <a:schemeClr val="bg2">
                <a:lumMod val="90000"/>
                <a:lumOff val="10000"/>
              </a:schemeClr>
            </a:solidFill>
          </a:endParaRPr>
        </a:p>
      </dgm:t>
    </dgm:pt>
    <dgm:pt modelId="{C43CBBB3-D576-4E95-88D0-69C758A1BEA2}" type="parTrans" cxnId="{F8FE15AB-E77E-4E40-B958-8B679D1F682C}">
      <dgm:prSet/>
      <dgm:spPr/>
      <dgm:t>
        <a:bodyPr/>
        <a:lstStyle/>
        <a:p>
          <a:endParaRPr lang="es-UY"/>
        </a:p>
      </dgm:t>
    </dgm:pt>
    <dgm:pt modelId="{76E99FE9-3F16-421F-8375-6CA521BB5A52}" type="sibTrans" cxnId="{F8FE15AB-E77E-4E40-B958-8B679D1F682C}">
      <dgm:prSet/>
      <dgm:spPr/>
      <dgm:t>
        <a:bodyPr/>
        <a:lstStyle/>
        <a:p>
          <a:endParaRPr lang="es-UY"/>
        </a:p>
      </dgm:t>
    </dgm:pt>
    <dgm:pt modelId="{7E8F64AC-8E1A-4A12-8882-5F24E7AFF53D}" type="pres">
      <dgm:prSet presAssocID="{5BC61A77-2A32-42AF-BEA6-955F9DD964C1}" presName="Name0" presStyleCnt="0">
        <dgm:presLayoutVars>
          <dgm:dir/>
          <dgm:resizeHandles val="exact"/>
        </dgm:presLayoutVars>
      </dgm:prSet>
      <dgm:spPr/>
    </dgm:pt>
    <dgm:pt modelId="{A78F8CA7-EFD9-456A-9DE2-352C1D29B1B3}" type="pres">
      <dgm:prSet presAssocID="{5BC61A77-2A32-42AF-BEA6-955F9DD964C1}" presName="fgShape" presStyleLbl="fgShp" presStyleIdx="0" presStyleCnt="1" custLinFactNeighborX="57" custLinFactNeighborY="-13974"/>
      <dgm:spPr/>
    </dgm:pt>
    <dgm:pt modelId="{5DE0D7CB-1353-4432-9688-272D0E1F46ED}" type="pres">
      <dgm:prSet presAssocID="{5BC61A77-2A32-42AF-BEA6-955F9DD964C1}" presName="linComp" presStyleCnt="0"/>
      <dgm:spPr/>
    </dgm:pt>
    <dgm:pt modelId="{DCA94C9C-CE51-47A6-801A-0E200819568E}" type="pres">
      <dgm:prSet presAssocID="{A492E535-2261-4797-89D7-54CCB0033D87}" presName="compNode" presStyleCnt="0"/>
      <dgm:spPr/>
    </dgm:pt>
    <dgm:pt modelId="{8AED11E2-B93F-48C8-B90D-2C3782917FE7}" type="pres">
      <dgm:prSet presAssocID="{A492E535-2261-4797-89D7-54CCB0033D87}" presName="bkgdShape" presStyleLbl="node1" presStyleIdx="0" presStyleCnt="5" custLinFactNeighborX="518" custLinFactNeighborY="281"/>
      <dgm:spPr/>
    </dgm:pt>
    <dgm:pt modelId="{F00E9A09-B7C2-4897-80E9-6D9E51CE5CB7}" type="pres">
      <dgm:prSet presAssocID="{A492E535-2261-4797-89D7-54CCB0033D87}" presName="nodeTx" presStyleLbl="node1" presStyleIdx="0" presStyleCnt="5">
        <dgm:presLayoutVars>
          <dgm:bulletEnabled val="1"/>
        </dgm:presLayoutVars>
      </dgm:prSet>
      <dgm:spPr/>
    </dgm:pt>
    <dgm:pt modelId="{B4243B41-EE42-4EED-A4B7-8665CBBA9439}" type="pres">
      <dgm:prSet presAssocID="{A492E535-2261-4797-89D7-54CCB0033D87}" presName="invisiNode" presStyleLbl="node1" presStyleIdx="0" presStyleCnt="5"/>
      <dgm:spPr/>
    </dgm:pt>
    <dgm:pt modelId="{57E5BA9F-5EF8-49A5-A771-495F45C0778D}" type="pres">
      <dgm:prSet presAssocID="{A492E535-2261-4797-89D7-54CCB0033D87}" presName="imagNode" presStyleLbl="fgImgPlace1" presStyleIdx="0" presStyleCnt="5" custScaleX="95665"/>
      <dgm:spPr>
        <a:blipFill rotWithShape="1">
          <a:blip xmlns:r="http://schemas.openxmlformats.org/officeDocument/2006/relationships" r:embed="rId1"/>
          <a:stretch>
            <a:fillRect/>
          </a:stretch>
        </a:blipFill>
      </dgm:spPr>
    </dgm:pt>
    <dgm:pt modelId="{5A9CA090-6BBA-4F09-8727-3665E9BBCD21}" type="pres">
      <dgm:prSet presAssocID="{2B5A16DD-B94B-42F6-889B-82CCA7852527}" presName="sibTrans" presStyleLbl="sibTrans2D1" presStyleIdx="0" presStyleCnt="0"/>
      <dgm:spPr/>
    </dgm:pt>
    <dgm:pt modelId="{F3A3F4A7-5554-40B0-9B33-FF2856A63438}" type="pres">
      <dgm:prSet presAssocID="{04F03E2A-A660-46CE-9F86-47FB593E6F6B}" presName="compNode" presStyleCnt="0"/>
      <dgm:spPr/>
    </dgm:pt>
    <dgm:pt modelId="{429FC7F1-1D7F-4DD2-9712-AD913D5AD295}" type="pres">
      <dgm:prSet presAssocID="{04F03E2A-A660-46CE-9F86-47FB593E6F6B}" presName="bkgdShape" presStyleLbl="node1" presStyleIdx="1" presStyleCnt="5"/>
      <dgm:spPr/>
    </dgm:pt>
    <dgm:pt modelId="{5C2F5A29-AF6C-4EA2-B428-E164427E819F}" type="pres">
      <dgm:prSet presAssocID="{04F03E2A-A660-46CE-9F86-47FB593E6F6B}" presName="nodeTx" presStyleLbl="node1" presStyleIdx="1" presStyleCnt="5">
        <dgm:presLayoutVars>
          <dgm:bulletEnabled val="1"/>
        </dgm:presLayoutVars>
      </dgm:prSet>
      <dgm:spPr/>
    </dgm:pt>
    <dgm:pt modelId="{BA275569-C442-4AF3-B7D4-E1046499A3B7}" type="pres">
      <dgm:prSet presAssocID="{04F03E2A-A660-46CE-9F86-47FB593E6F6B}" presName="invisiNode" presStyleLbl="node1" presStyleIdx="1" presStyleCnt="5"/>
      <dgm:spPr/>
    </dgm:pt>
    <dgm:pt modelId="{233AC4DD-7756-4073-B1EF-A9A3EB32877A}" type="pres">
      <dgm:prSet presAssocID="{04F03E2A-A660-46CE-9F86-47FB593E6F6B}" presName="imagNode" presStyleLbl="fgImgPlace1" presStyleIdx="1" presStyleCnt="5"/>
      <dgm:spPr>
        <a:blipFill rotWithShape="1">
          <a:blip xmlns:r="http://schemas.openxmlformats.org/officeDocument/2006/relationships" r:embed="rId2"/>
          <a:stretch>
            <a:fillRect/>
          </a:stretch>
        </a:blipFill>
      </dgm:spPr>
    </dgm:pt>
    <dgm:pt modelId="{D80882AE-D75F-43F0-94F4-BE6D688E1AB1}" type="pres">
      <dgm:prSet presAssocID="{47D2F424-E04E-427E-8C34-2A6EB1390544}" presName="sibTrans" presStyleLbl="sibTrans2D1" presStyleIdx="0" presStyleCnt="0"/>
      <dgm:spPr/>
    </dgm:pt>
    <dgm:pt modelId="{58F0FB03-97DF-4168-9D10-2D82F8EF001F}" type="pres">
      <dgm:prSet presAssocID="{423B18F9-E294-4A6B-B5DE-870189734D6F}" presName="compNode" presStyleCnt="0"/>
      <dgm:spPr/>
    </dgm:pt>
    <dgm:pt modelId="{6CD9B55E-A3E5-40D2-A598-ADFDF59B0407}" type="pres">
      <dgm:prSet presAssocID="{423B18F9-E294-4A6B-B5DE-870189734D6F}" presName="bkgdShape" presStyleLbl="node1" presStyleIdx="2" presStyleCnt="5"/>
      <dgm:spPr/>
    </dgm:pt>
    <dgm:pt modelId="{986D476A-8B73-4873-A754-95C198566226}" type="pres">
      <dgm:prSet presAssocID="{423B18F9-E294-4A6B-B5DE-870189734D6F}" presName="nodeTx" presStyleLbl="node1" presStyleIdx="2" presStyleCnt="5">
        <dgm:presLayoutVars>
          <dgm:bulletEnabled val="1"/>
        </dgm:presLayoutVars>
      </dgm:prSet>
      <dgm:spPr/>
    </dgm:pt>
    <dgm:pt modelId="{EB9CBC49-E238-436B-B8B6-CEE296656BF4}" type="pres">
      <dgm:prSet presAssocID="{423B18F9-E294-4A6B-B5DE-870189734D6F}" presName="invisiNode" presStyleLbl="node1" presStyleIdx="2" presStyleCnt="5"/>
      <dgm:spPr/>
    </dgm:pt>
    <dgm:pt modelId="{6D8CC895-BA3D-456C-9DE5-FCDBDEF2FA06}" type="pres">
      <dgm:prSet presAssocID="{423B18F9-E294-4A6B-B5DE-870189734D6F}" presName="imagNode" presStyleLbl="fgImgPlace1" presStyleIdx="2" presStyleCnt="5"/>
      <dgm:spPr>
        <a:blipFill rotWithShape="1">
          <a:blip xmlns:r="http://schemas.openxmlformats.org/officeDocument/2006/relationships" r:embed="rId3"/>
          <a:stretch>
            <a:fillRect/>
          </a:stretch>
        </a:blipFill>
      </dgm:spPr>
    </dgm:pt>
    <dgm:pt modelId="{1CF76E08-ACDF-4E3F-976F-5D44609B4556}" type="pres">
      <dgm:prSet presAssocID="{9B7EF561-1A8D-432F-941A-7FCF1CA87157}" presName="sibTrans" presStyleLbl="sibTrans2D1" presStyleIdx="0" presStyleCnt="0"/>
      <dgm:spPr/>
    </dgm:pt>
    <dgm:pt modelId="{9D716274-2780-4AA0-B4B7-70451A5EC8C0}" type="pres">
      <dgm:prSet presAssocID="{E25081AA-371B-452F-95DA-D0D604ACD602}" presName="compNode" presStyleCnt="0"/>
      <dgm:spPr/>
    </dgm:pt>
    <dgm:pt modelId="{7BD53210-DFAD-4815-9430-1F7E2FDFDE23}" type="pres">
      <dgm:prSet presAssocID="{E25081AA-371B-452F-95DA-D0D604ACD602}" presName="bkgdShape" presStyleLbl="node1" presStyleIdx="3" presStyleCnt="5"/>
      <dgm:spPr/>
    </dgm:pt>
    <dgm:pt modelId="{B22CDCDE-92B2-42F0-9502-E07987591DE3}" type="pres">
      <dgm:prSet presAssocID="{E25081AA-371B-452F-95DA-D0D604ACD602}" presName="nodeTx" presStyleLbl="node1" presStyleIdx="3" presStyleCnt="5">
        <dgm:presLayoutVars>
          <dgm:bulletEnabled val="1"/>
        </dgm:presLayoutVars>
      </dgm:prSet>
      <dgm:spPr/>
    </dgm:pt>
    <dgm:pt modelId="{F57C0D10-5220-413F-8D6E-7009E38BBE84}" type="pres">
      <dgm:prSet presAssocID="{E25081AA-371B-452F-95DA-D0D604ACD602}" presName="invisiNode" presStyleLbl="node1" presStyleIdx="3" presStyleCnt="5"/>
      <dgm:spPr/>
    </dgm:pt>
    <dgm:pt modelId="{C0BE1C4A-382F-40B3-8773-B6185FF26EBC}" type="pres">
      <dgm:prSet presAssocID="{E25081AA-371B-452F-95DA-D0D604ACD602}" presName="imagNode" presStyleLbl="fgImgPlace1" presStyleIdx="3" presStyleCnt="5"/>
      <dgm:spPr>
        <a:blipFill rotWithShape="1">
          <a:blip xmlns:r="http://schemas.openxmlformats.org/officeDocument/2006/relationships" r:embed="rId4"/>
          <a:stretch>
            <a:fillRect/>
          </a:stretch>
        </a:blipFill>
      </dgm:spPr>
    </dgm:pt>
    <dgm:pt modelId="{E33D0C2C-EE43-41B7-94C0-E1FB96323993}" type="pres">
      <dgm:prSet presAssocID="{B92D66F7-1F2B-418E-9B61-EDDB60067FDA}" presName="sibTrans" presStyleLbl="sibTrans2D1" presStyleIdx="0" presStyleCnt="0"/>
      <dgm:spPr/>
    </dgm:pt>
    <dgm:pt modelId="{243FB5BB-BD05-4660-A12A-2B7C0EA9BEC3}" type="pres">
      <dgm:prSet presAssocID="{699E19E6-E0FE-485E-96B5-44F8CAA679E8}" presName="compNode" presStyleCnt="0"/>
      <dgm:spPr/>
    </dgm:pt>
    <dgm:pt modelId="{086429D7-0523-455A-B5FC-8C627C7B51AA}" type="pres">
      <dgm:prSet presAssocID="{699E19E6-E0FE-485E-96B5-44F8CAA679E8}" presName="bkgdShape" presStyleLbl="node1" presStyleIdx="4" presStyleCnt="5"/>
      <dgm:spPr/>
    </dgm:pt>
    <dgm:pt modelId="{BE5C2AA2-DA4A-49B6-AB60-A183BCD26A30}" type="pres">
      <dgm:prSet presAssocID="{699E19E6-E0FE-485E-96B5-44F8CAA679E8}" presName="nodeTx" presStyleLbl="node1" presStyleIdx="4" presStyleCnt="5">
        <dgm:presLayoutVars>
          <dgm:bulletEnabled val="1"/>
        </dgm:presLayoutVars>
      </dgm:prSet>
      <dgm:spPr/>
    </dgm:pt>
    <dgm:pt modelId="{6BA01291-CBDC-4428-9CD5-78157D90F9D2}" type="pres">
      <dgm:prSet presAssocID="{699E19E6-E0FE-485E-96B5-44F8CAA679E8}" presName="invisiNode" presStyleLbl="node1" presStyleIdx="4" presStyleCnt="5"/>
      <dgm:spPr/>
    </dgm:pt>
    <dgm:pt modelId="{4258E718-5444-46D5-BD41-2898396D68FD}" type="pres">
      <dgm:prSet presAssocID="{699E19E6-E0FE-485E-96B5-44F8CAA679E8}" presName="imagNode" presStyleLbl="fgImgPlace1" presStyleIdx="4" presStyleCnt="5"/>
      <dgm:spPr>
        <a:blipFill rotWithShape="1">
          <a:blip xmlns:r="http://schemas.openxmlformats.org/officeDocument/2006/relationships" r:embed="rId5"/>
          <a:stretch>
            <a:fillRect/>
          </a:stretch>
        </a:blipFill>
      </dgm:spPr>
    </dgm:pt>
  </dgm:ptLst>
  <dgm:cxnLst>
    <dgm:cxn modelId="{3CA48B0D-CCAF-4679-A77A-C1274E5D6102}" type="presOf" srcId="{E25081AA-371B-452F-95DA-D0D604ACD602}" destId="{B22CDCDE-92B2-42F0-9502-E07987591DE3}" srcOrd="1" destOrd="0" presId="urn:microsoft.com/office/officeart/2005/8/layout/hList7"/>
    <dgm:cxn modelId="{01EAAA31-DC23-4749-89EE-66281E776C10}" type="presOf" srcId="{47D2F424-E04E-427E-8C34-2A6EB1390544}" destId="{D80882AE-D75F-43F0-94F4-BE6D688E1AB1}" srcOrd="0" destOrd="0" presId="urn:microsoft.com/office/officeart/2005/8/layout/hList7"/>
    <dgm:cxn modelId="{92D58762-F0E7-4F2E-B512-8D7238D93BDE}" type="presOf" srcId="{B92D66F7-1F2B-418E-9B61-EDDB60067FDA}" destId="{E33D0C2C-EE43-41B7-94C0-E1FB96323993}" srcOrd="0" destOrd="0" presId="urn:microsoft.com/office/officeart/2005/8/layout/hList7"/>
    <dgm:cxn modelId="{802D8364-BBD1-48B6-9C0A-292D980CE02A}" type="presOf" srcId="{A492E535-2261-4797-89D7-54CCB0033D87}" destId="{8AED11E2-B93F-48C8-B90D-2C3782917FE7}" srcOrd="0" destOrd="0" presId="urn:microsoft.com/office/officeart/2005/8/layout/hList7"/>
    <dgm:cxn modelId="{54A3B066-1162-44C3-993B-6676F5BC3A8A}" srcId="{5BC61A77-2A32-42AF-BEA6-955F9DD964C1}" destId="{E25081AA-371B-452F-95DA-D0D604ACD602}" srcOrd="3" destOrd="0" parTransId="{CE3B53CE-BF17-4368-84CC-8227946CDFD0}" sibTransId="{B92D66F7-1F2B-418E-9B61-EDDB60067FDA}"/>
    <dgm:cxn modelId="{3259854A-27FE-4DC5-81C5-65389716D8B7}" type="presOf" srcId="{04F03E2A-A660-46CE-9F86-47FB593E6F6B}" destId="{5C2F5A29-AF6C-4EA2-B428-E164427E819F}" srcOrd="1" destOrd="0" presId="urn:microsoft.com/office/officeart/2005/8/layout/hList7"/>
    <dgm:cxn modelId="{8402406B-B572-484E-B750-3367ADE9114C}" srcId="{5BC61A77-2A32-42AF-BEA6-955F9DD964C1}" destId="{423B18F9-E294-4A6B-B5DE-870189734D6F}" srcOrd="2" destOrd="0" parTransId="{5BF4E8B4-23A5-4D78-A84C-C9E8ED0D3DD5}" sibTransId="{9B7EF561-1A8D-432F-941A-7FCF1CA87157}"/>
    <dgm:cxn modelId="{5FA56A52-80A1-400A-88E0-64B0C5A93845}" type="presOf" srcId="{423B18F9-E294-4A6B-B5DE-870189734D6F}" destId="{6CD9B55E-A3E5-40D2-A598-ADFDF59B0407}" srcOrd="0" destOrd="0" presId="urn:microsoft.com/office/officeart/2005/8/layout/hList7"/>
    <dgm:cxn modelId="{B1F7638B-6275-47F8-BD5B-881200460A88}" type="presOf" srcId="{5BC61A77-2A32-42AF-BEA6-955F9DD964C1}" destId="{7E8F64AC-8E1A-4A12-8882-5F24E7AFF53D}" srcOrd="0" destOrd="0" presId="urn:microsoft.com/office/officeart/2005/8/layout/hList7"/>
    <dgm:cxn modelId="{85D24195-410D-43D9-B8AD-64A1735E0F55}" type="presOf" srcId="{04F03E2A-A660-46CE-9F86-47FB593E6F6B}" destId="{429FC7F1-1D7F-4DD2-9712-AD913D5AD295}" srcOrd="0" destOrd="0" presId="urn:microsoft.com/office/officeart/2005/8/layout/hList7"/>
    <dgm:cxn modelId="{4BA11C99-181D-469B-AE59-6B88BC6B7529}" type="presOf" srcId="{699E19E6-E0FE-485E-96B5-44F8CAA679E8}" destId="{BE5C2AA2-DA4A-49B6-AB60-A183BCD26A30}" srcOrd="1" destOrd="0" presId="urn:microsoft.com/office/officeart/2005/8/layout/hList7"/>
    <dgm:cxn modelId="{2F13ED99-261F-4F6F-8A5F-612D422EE23D}" srcId="{5BC61A77-2A32-42AF-BEA6-955F9DD964C1}" destId="{04F03E2A-A660-46CE-9F86-47FB593E6F6B}" srcOrd="1" destOrd="0" parTransId="{FC51BA5D-2F7C-497D-B940-32342D4A9ECE}" sibTransId="{47D2F424-E04E-427E-8C34-2A6EB1390544}"/>
    <dgm:cxn modelId="{25EC06A4-2807-4D68-A113-F8761FC1CA4D}" type="presOf" srcId="{423B18F9-E294-4A6B-B5DE-870189734D6F}" destId="{986D476A-8B73-4873-A754-95C198566226}" srcOrd="1" destOrd="0" presId="urn:microsoft.com/office/officeart/2005/8/layout/hList7"/>
    <dgm:cxn modelId="{5A20DDA4-3491-48E4-B360-FDAA4BA6EF12}" type="presOf" srcId="{E25081AA-371B-452F-95DA-D0D604ACD602}" destId="{7BD53210-DFAD-4815-9430-1F7E2FDFDE23}" srcOrd="0" destOrd="0" presId="urn:microsoft.com/office/officeart/2005/8/layout/hList7"/>
    <dgm:cxn modelId="{EF4DACA7-C4F9-4999-BC22-25FC5F6CD57E}" type="presOf" srcId="{699E19E6-E0FE-485E-96B5-44F8CAA679E8}" destId="{086429D7-0523-455A-B5FC-8C627C7B51AA}" srcOrd="0" destOrd="0" presId="urn:microsoft.com/office/officeart/2005/8/layout/hList7"/>
    <dgm:cxn modelId="{F8FE15AB-E77E-4E40-B958-8B679D1F682C}" srcId="{5BC61A77-2A32-42AF-BEA6-955F9DD964C1}" destId="{699E19E6-E0FE-485E-96B5-44F8CAA679E8}" srcOrd="4" destOrd="0" parTransId="{C43CBBB3-D576-4E95-88D0-69C758A1BEA2}" sibTransId="{76E99FE9-3F16-421F-8375-6CA521BB5A52}"/>
    <dgm:cxn modelId="{0F7873AD-B7A0-4462-8157-FB5AA7411ED2}" srcId="{5BC61A77-2A32-42AF-BEA6-955F9DD964C1}" destId="{A492E535-2261-4797-89D7-54CCB0033D87}" srcOrd="0" destOrd="0" parTransId="{8599AE41-8402-42C0-AA2C-C6E63706C91D}" sibTransId="{2B5A16DD-B94B-42F6-889B-82CCA7852527}"/>
    <dgm:cxn modelId="{6031F2B3-B149-4BEC-B629-C70FB4D29F9A}" type="presOf" srcId="{9B7EF561-1A8D-432F-941A-7FCF1CA87157}" destId="{1CF76E08-ACDF-4E3F-976F-5D44609B4556}" srcOrd="0" destOrd="0" presId="urn:microsoft.com/office/officeart/2005/8/layout/hList7"/>
    <dgm:cxn modelId="{EC2115BB-F4BD-4BC5-8836-23CDFBFD34D1}" type="presOf" srcId="{2B5A16DD-B94B-42F6-889B-82CCA7852527}" destId="{5A9CA090-6BBA-4F09-8727-3665E9BBCD21}" srcOrd="0" destOrd="0" presId="urn:microsoft.com/office/officeart/2005/8/layout/hList7"/>
    <dgm:cxn modelId="{6781A9DD-D7B1-4406-B02E-2F68845CED37}" type="presOf" srcId="{A492E535-2261-4797-89D7-54CCB0033D87}" destId="{F00E9A09-B7C2-4897-80E9-6D9E51CE5CB7}" srcOrd="1" destOrd="0" presId="urn:microsoft.com/office/officeart/2005/8/layout/hList7"/>
    <dgm:cxn modelId="{86F5232D-E808-428A-91DC-6553B39B61A4}" type="presParOf" srcId="{7E8F64AC-8E1A-4A12-8882-5F24E7AFF53D}" destId="{A78F8CA7-EFD9-456A-9DE2-352C1D29B1B3}" srcOrd="0" destOrd="0" presId="urn:microsoft.com/office/officeart/2005/8/layout/hList7"/>
    <dgm:cxn modelId="{CD27EC62-CF22-4D19-9C50-93C0C1C3F048}" type="presParOf" srcId="{7E8F64AC-8E1A-4A12-8882-5F24E7AFF53D}" destId="{5DE0D7CB-1353-4432-9688-272D0E1F46ED}" srcOrd="1" destOrd="0" presId="urn:microsoft.com/office/officeart/2005/8/layout/hList7"/>
    <dgm:cxn modelId="{069AD265-E763-42E9-AE9D-F74D956F4BBA}" type="presParOf" srcId="{5DE0D7CB-1353-4432-9688-272D0E1F46ED}" destId="{DCA94C9C-CE51-47A6-801A-0E200819568E}" srcOrd="0" destOrd="0" presId="urn:microsoft.com/office/officeart/2005/8/layout/hList7"/>
    <dgm:cxn modelId="{58F3AD1F-F50F-48AC-80FE-A4BD7D5CFC04}" type="presParOf" srcId="{DCA94C9C-CE51-47A6-801A-0E200819568E}" destId="{8AED11E2-B93F-48C8-B90D-2C3782917FE7}" srcOrd="0" destOrd="0" presId="urn:microsoft.com/office/officeart/2005/8/layout/hList7"/>
    <dgm:cxn modelId="{9BC8BC8D-F752-4568-A8EE-961AC00DBC2B}" type="presParOf" srcId="{DCA94C9C-CE51-47A6-801A-0E200819568E}" destId="{F00E9A09-B7C2-4897-80E9-6D9E51CE5CB7}" srcOrd="1" destOrd="0" presId="urn:microsoft.com/office/officeart/2005/8/layout/hList7"/>
    <dgm:cxn modelId="{C5FE88A9-7E11-4924-AE27-3A4585149E25}" type="presParOf" srcId="{DCA94C9C-CE51-47A6-801A-0E200819568E}" destId="{B4243B41-EE42-4EED-A4B7-8665CBBA9439}" srcOrd="2" destOrd="0" presId="urn:microsoft.com/office/officeart/2005/8/layout/hList7"/>
    <dgm:cxn modelId="{E41C79A0-50F9-42E8-8C48-25898B04F2D7}" type="presParOf" srcId="{DCA94C9C-CE51-47A6-801A-0E200819568E}" destId="{57E5BA9F-5EF8-49A5-A771-495F45C0778D}" srcOrd="3" destOrd="0" presId="urn:microsoft.com/office/officeart/2005/8/layout/hList7"/>
    <dgm:cxn modelId="{6010605C-7617-4535-93E8-8BE4351B9B31}" type="presParOf" srcId="{5DE0D7CB-1353-4432-9688-272D0E1F46ED}" destId="{5A9CA090-6BBA-4F09-8727-3665E9BBCD21}" srcOrd="1" destOrd="0" presId="urn:microsoft.com/office/officeart/2005/8/layout/hList7"/>
    <dgm:cxn modelId="{2B6656D4-89FA-486F-B060-2634E76B7185}" type="presParOf" srcId="{5DE0D7CB-1353-4432-9688-272D0E1F46ED}" destId="{F3A3F4A7-5554-40B0-9B33-FF2856A63438}" srcOrd="2" destOrd="0" presId="urn:microsoft.com/office/officeart/2005/8/layout/hList7"/>
    <dgm:cxn modelId="{4FAB35B1-5334-4218-AF07-042468A97CFB}" type="presParOf" srcId="{F3A3F4A7-5554-40B0-9B33-FF2856A63438}" destId="{429FC7F1-1D7F-4DD2-9712-AD913D5AD295}" srcOrd="0" destOrd="0" presId="urn:microsoft.com/office/officeart/2005/8/layout/hList7"/>
    <dgm:cxn modelId="{AEB2ABF5-E2BA-43B4-B8C8-D2ABC59A921A}" type="presParOf" srcId="{F3A3F4A7-5554-40B0-9B33-FF2856A63438}" destId="{5C2F5A29-AF6C-4EA2-B428-E164427E819F}" srcOrd="1" destOrd="0" presId="urn:microsoft.com/office/officeart/2005/8/layout/hList7"/>
    <dgm:cxn modelId="{F74AA19B-3B5B-4F9A-9753-B3B4F8D31526}" type="presParOf" srcId="{F3A3F4A7-5554-40B0-9B33-FF2856A63438}" destId="{BA275569-C442-4AF3-B7D4-E1046499A3B7}" srcOrd="2" destOrd="0" presId="urn:microsoft.com/office/officeart/2005/8/layout/hList7"/>
    <dgm:cxn modelId="{F759A7E7-CF6D-4D05-8CCF-4B94158843E9}" type="presParOf" srcId="{F3A3F4A7-5554-40B0-9B33-FF2856A63438}" destId="{233AC4DD-7756-4073-B1EF-A9A3EB32877A}" srcOrd="3" destOrd="0" presId="urn:microsoft.com/office/officeart/2005/8/layout/hList7"/>
    <dgm:cxn modelId="{6AA6A4BC-00F7-44CA-9A10-F0B3E549A0CF}" type="presParOf" srcId="{5DE0D7CB-1353-4432-9688-272D0E1F46ED}" destId="{D80882AE-D75F-43F0-94F4-BE6D688E1AB1}" srcOrd="3" destOrd="0" presId="urn:microsoft.com/office/officeart/2005/8/layout/hList7"/>
    <dgm:cxn modelId="{FCF131C5-493D-490C-BE5D-737354D84A7C}" type="presParOf" srcId="{5DE0D7CB-1353-4432-9688-272D0E1F46ED}" destId="{58F0FB03-97DF-4168-9D10-2D82F8EF001F}" srcOrd="4" destOrd="0" presId="urn:microsoft.com/office/officeart/2005/8/layout/hList7"/>
    <dgm:cxn modelId="{0E102C90-D388-4299-B542-C0AC48B8D7BE}" type="presParOf" srcId="{58F0FB03-97DF-4168-9D10-2D82F8EF001F}" destId="{6CD9B55E-A3E5-40D2-A598-ADFDF59B0407}" srcOrd="0" destOrd="0" presId="urn:microsoft.com/office/officeart/2005/8/layout/hList7"/>
    <dgm:cxn modelId="{8706AF68-33CF-41D5-AE61-B74A7D2BFF45}" type="presParOf" srcId="{58F0FB03-97DF-4168-9D10-2D82F8EF001F}" destId="{986D476A-8B73-4873-A754-95C198566226}" srcOrd="1" destOrd="0" presId="urn:microsoft.com/office/officeart/2005/8/layout/hList7"/>
    <dgm:cxn modelId="{5975495B-0AB3-4983-AD14-D006010A8CC5}" type="presParOf" srcId="{58F0FB03-97DF-4168-9D10-2D82F8EF001F}" destId="{EB9CBC49-E238-436B-B8B6-CEE296656BF4}" srcOrd="2" destOrd="0" presId="urn:microsoft.com/office/officeart/2005/8/layout/hList7"/>
    <dgm:cxn modelId="{49C4167A-1DD5-40B4-8683-809061A2AD62}" type="presParOf" srcId="{58F0FB03-97DF-4168-9D10-2D82F8EF001F}" destId="{6D8CC895-BA3D-456C-9DE5-FCDBDEF2FA06}" srcOrd="3" destOrd="0" presId="urn:microsoft.com/office/officeart/2005/8/layout/hList7"/>
    <dgm:cxn modelId="{6CCA8619-6D18-4B49-9642-36A5C33304B4}" type="presParOf" srcId="{5DE0D7CB-1353-4432-9688-272D0E1F46ED}" destId="{1CF76E08-ACDF-4E3F-976F-5D44609B4556}" srcOrd="5" destOrd="0" presId="urn:microsoft.com/office/officeart/2005/8/layout/hList7"/>
    <dgm:cxn modelId="{503E700A-7AB7-4B53-9830-57583FF829BF}" type="presParOf" srcId="{5DE0D7CB-1353-4432-9688-272D0E1F46ED}" destId="{9D716274-2780-4AA0-B4B7-70451A5EC8C0}" srcOrd="6" destOrd="0" presId="urn:microsoft.com/office/officeart/2005/8/layout/hList7"/>
    <dgm:cxn modelId="{97BCBB7C-3CB3-4A3A-A4CB-6208CDEF3A6C}" type="presParOf" srcId="{9D716274-2780-4AA0-B4B7-70451A5EC8C0}" destId="{7BD53210-DFAD-4815-9430-1F7E2FDFDE23}" srcOrd="0" destOrd="0" presId="urn:microsoft.com/office/officeart/2005/8/layout/hList7"/>
    <dgm:cxn modelId="{CC853C2A-39C7-4E11-B575-CA675A0FDFF0}" type="presParOf" srcId="{9D716274-2780-4AA0-B4B7-70451A5EC8C0}" destId="{B22CDCDE-92B2-42F0-9502-E07987591DE3}" srcOrd="1" destOrd="0" presId="urn:microsoft.com/office/officeart/2005/8/layout/hList7"/>
    <dgm:cxn modelId="{6BE08B56-1CDF-4405-B338-42C079F1E6EF}" type="presParOf" srcId="{9D716274-2780-4AA0-B4B7-70451A5EC8C0}" destId="{F57C0D10-5220-413F-8D6E-7009E38BBE84}" srcOrd="2" destOrd="0" presId="urn:microsoft.com/office/officeart/2005/8/layout/hList7"/>
    <dgm:cxn modelId="{6E478814-DE2E-441D-8221-31194B285734}" type="presParOf" srcId="{9D716274-2780-4AA0-B4B7-70451A5EC8C0}" destId="{C0BE1C4A-382F-40B3-8773-B6185FF26EBC}" srcOrd="3" destOrd="0" presId="urn:microsoft.com/office/officeart/2005/8/layout/hList7"/>
    <dgm:cxn modelId="{2230CF22-26FE-456E-82AC-8AC8D75BAE61}" type="presParOf" srcId="{5DE0D7CB-1353-4432-9688-272D0E1F46ED}" destId="{E33D0C2C-EE43-41B7-94C0-E1FB96323993}" srcOrd="7" destOrd="0" presId="urn:microsoft.com/office/officeart/2005/8/layout/hList7"/>
    <dgm:cxn modelId="{ED377683-689E-44A8-9C7A-30C1A435B965}" type="presParOf" srcId="{5DE0D7CB-1353-4432-9688-272D0E1F46ED}" destId="{243FB5BB-BD05-4660-A12A-2B7C0EA9BEC3}" srcOrd="8" destOrd="0" presId="urn:microsoft.com/office/officeart/2005/8/layout/hList7"/>
    <dgm:cxn modelId="{E9435043-21DB-42CD-AAC9-CBDAAF0BB800}" type="presParOf" srcId="{243FB5BB-BD05-4660-A12A-2B7C0EA9BEC3}" destId="{086429D7-0523-455A-B5FC-8C627C7B51AA}" srcOrd="0" destOrd="0" presId="urn:microsoft.com/office/officeart/2005/8/layout/hList7"/>
    <dgm:cxn modelId="{13E218B2-C24C-4767-99BE-DEA8B13D1731}" type="presParOf" srcId="{243FB5BB-BD05-4660-A12A-2B7C0EA9BEC3}" destId="{BE5C2AA2-DA4A-49B6-AB60-A183BCD26A30}" srcOrd="1" destOrd="0" presId="urn:microsoft.com/office/officeart/2005/8/layout/hList7"/>
    <dgm:cxn modelId="{3C834669-C46C-4DAA-B295-6C96CC2CE065}" type="presParOf" srcId="{243FB5BB-BD05-4660-A12A-2B7C0EA9BEC3}" destId="{6BA01291-CBDC-4428-9CD5-78157D90F9D2}" srcOrd="2" destOrd="0" presId="urn:microsoft.com/office/officeart/2005/8/layout/hList7"/>
    <dgm:cxn modelId="{E6BF2A1F-39AE-4D6E-82AB-41675464125B}" type="presParOf" srcId="{243FB5BB-BD05-4660-A12A-2B7C0EA9BEC3}" destId="{4258E718-5444-46D5-BD41-2898396D68FD}"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2EAAE8-A0DE-4EEC-94E7-B3B513842C44}" type="doc">
      <dgm:prSet loTypeId="urn:microsoft.com/office/officeart/2005/8/layout/arrow2" loCatId="process" qsTypeId="urn:microsoft.com/office/officeart/2005/8/quickstyle/simple1" qsCatId="simple" csTypeId="urn:microsoft.com/office/officeart/2005/8/colors/accent1_2" csCatId="accent1" phldr="1"/>
      <dgm:spPr/>
    </dgm:pt>
    <dgm:pt modelId="{8B6F9497-88B6-4B1F-BB4C-F37A208AB1EB}">
      <dgm:prSet phldrT="[Texto]" custT="1"/>
      <dgm:spPr/>
      <dgm:t>
        <a:bodyPr/>
        <a:lstStyle/>
        <a:p>
          <a:r>
            <a:rPr lang="es-UY" sz="2800" b="1" dirty="0"/>
            <a:t>Inicio</a:t>
          </a:r>
        </a:p>
      </dgm:t>
    </dgm:pt>
    <dgm:pt modelId="{4C5AF82A-A7C5-421B-808C-E85FF3A06089}" type="parTrans" cxnId="{48E4C9C1-C0AF-48CE-8A7A-4FA42589A0F2}">
      <dgm:prSet/>
      <dgm:spPr/>
      <dgm:t>
        <a:bodyPr/>
        <a:lstStyle/>
        <a:p>
          <a:endParaRPr lang="es-UY"/>
        </a:p>
      </dgm:t>
    </dgm:pt>
    <dgm:pt modelId="{8B560DDE-90A4-4737-9A33-BACC8431B370}" type="sibTrans" cxnId="{48E4C9C1-C0AF-48CE-8A7A-4FA42589A0F2}">
      <dgm:prSet/>
      <dgm:spPr/>
      <dgm:t>
        <a:bodyPr/>
        <a:lstStyle/>
        <a:p>
          <a:endParaRPr lang="es-UY"/>
        </a:p>
      </dgm:t>
    </dgm:pt>
    <dgm:pt modelId="{8CA7F41E-3C7C-4AF6-A258-604F2B0D6C4E}">
      <dgm:prSet phldrT="[Texto]" custT="1"/>
      <dgm:spPr/>
      <dgm:t>
        <a:bodyPr/>
        <a:lstStyle/>
        <a:p>
          <a:r>
            <a:rPr lang="es-UY" sz="2200" dirty="0"/>
            <a:t>Despegue</a:t>
          </a:r>
        </a:p>
      </dgm:t>
    </dgm:pt>
    <dgm:pt modelId="{B79F4F27-C1CE-48F7-8FEF-11A2E3D94727}" type="parTrans" cxnId="{6AAE4590-1D42-4429-8290-C09B742F46C9}">
      <dgm:prSet/>
      <dgm:spPr/>
      <dgm:t>
        <a:bodyPr/>
        <a:lstStyle/>
        <a:p>
          <a:endParaRPr lang="es-UY"/>
        </a:p>
      </dgm:t>
    </dgm:pt>
    <dgm:pt modelId="{4CA97E44-BFFA-4DD8-83AF-0392C252BEAF}" type="sibTrans" cxnId="{6AAE4590-1D42-4429-8290-C09B742F46C9}">
      <dgm:prSet/>
      <dgm:spPr/>
      <dgm:t>
        <a:bodyPr/>
        <a:lstStyle/>
        <a:p>
          <a:endParaRPr lang="es-UY"/>
        </a:p>
      </dgm:t>
    </dgm:pt>
    <dgm:pt modelId="{D32A7BED-6B51-4DD5-B6C6-6FB3E36CF2D1}">
      <dgm:prSet phldrT="[Texto]" custT="1"/>
      <dgm:spPr/>
      <dgm:t>
        <a:bodyPr/>
        <a:lstStyle/>
        <a:p>
          <a:r>
            <a:rPr lang="es-UY" sz="2200" dirty="0"/>
            <a:t>Consolidación</a:t>
          </a:r>
        </a:p>
      </dgm:t>
    </dgm:pt>
    <dgm:pt modelId="{6EBD1EC8-A783-4C2C-9141-41222E61FD6A}" type="parTrans" cxnId="{1029B16B-FBCA-45E2-99D4-F7285EFF912D}">
      <dgm:prSet/>
      <dgm:spPr/>
      <dgm:t>
        <a:bodyPr/>
        <a:lstStyle/>
        <a:p>
          <a:endParaRPr lang="es-UY"/>
        </a:p>
      </dgm:t>
    </dgm:pt>
    <dgm:pt modelId="{89C3FDA7-4B91-4F0D-AC02-33466E14D72E}" type="sibTrans" cxnId="{1029B16B-FBCA-45E2-99D4-F7285EFF912D}">
      <dgm:prSet/>
      <dgm:spPr/>
      <dgm:t>
        <a:bodyPr/>
        <a:lstStyle/>
        <a:p>
          <a:endParaRPr lang="es-UY"/>
        </a:p>
      </dgm:t>
    </dgm:pt>
    <dgm:pt modelId="{5264AB5A-0E81-48AC-8303-B321D2366D2B}" type="pres">
      <dgm:prSet presAssocID="{942EAAE8-A0DE-4EEC-94E7-B3B513842C44}" presName="arrowDiagram" presStyleCnt="0">
        <dgm:presLayoutVars>
          <dgm:chMax val="5"/>
          <dgm:dir/>
          <dgm:resizeHandles val="exact"/>
        </dgm:presLayoutVars>
      </dgm:prSet>
      <dgm:spPr/>
    </dgm:pt>
    <dgm:pt modelId="{6E50C698-7C06-4D98-82EC-5593CC88DB9F}" type="pres">
      <dgm:prSet presAssocID="{942EAAE8-A0DE-4EEC-94E7-B3B513842C44}" presName="arrow" presStyleLbl="bgShp" presStyleIdx="0" presStyleCnt="1" custScaleX="105712"/>
      <dgm:spPr>
        <a:solidFill>
          <a:schemeClr val="accent5">
            <a:lumMod val="60000"/>
            <a:lumOff val="40000"/>
          </a:schemeClr>
        </a:solidFill>
      </dgm:spPr>
    </dgm:pt>
    <dgm:pt modelId="{C8C8D5FA-428F-46C2-87F4-C3980E4AC31B}" type="pres">
      <dgm:prSet presAssocID="{942EAAE8-A0DE-4EEC-94E7-B3B513842C44}" presName="arrowDiagram3" presStyleCnt="0"/>
      <dgm:spPr/>
    </dgm:pt>
    <dgm:pt modelId="{E9C04E95-DF50-4CB3-89BD-78DBEF58346F}" type="pres">
      <dgm:prSet presAssocID="{8B6F9497-88B6-4B1F-BB4C-F37A208AB1EB}" presName="bullet3a" presStyleLbl="node1" presStyleIdx="0" presStyleCnt="3" custLinFactNeighborX="-6198" custLinFactNeighborY="-40686"/>
      <dgm:spPr>
        <a:solidFill>
          <a:srgbClr val="FF0000"/>
        </a:solidFill>
      </dgm:spPr>
    </dgm:pt>
    <dgm:pt modelId="{93A5BB4E-32E0-4F1F-8D01-65B06B5D3126}" type="pres">
      <dgm:prSet presAssocID="{8B6F9497-88B6-4B1F-BB4C-F37A208AB1EB}" presName="textBox3a" presStyleLbl="revTx" presStyleIdx="0" presStyleCnt="3" custScaleX="68493" custScaleY="80846" custLinFactNeighborX="-17620" custLinFactNeighborY="10730">
        <dgm:presLayoutVars>
          <dgm:bulletEnabled val="1"/>
        </dgm:presLayoutVars>
      </dgm:prSet>
      <dgm:spPr/>
    </dgm:pt>
    <dgm:pt modelId="{8D06C1EB-14A8-455B-9A8E-F57D02A5FF86}" type="pres">
      <dgm:prSet presAssocID="{8CA7F41E-3C7C-4AF6-A258-604F2B0D6C4E}" presName="bullet3b" presStyleLbl="node1" presStyleIdx="1" presStyleCnt="3" custLinFactNeighborX="-98663" custLinFactNeighborY="55050"/>
      <dgm:spPr/>
    </dgm:pt>
    <dgm:pt modelId="{0556593E-0CB4-45B4-ABCB-1DD42E6D8308}" type="pres">
      <dgm:prSet presAssocID="{8CA7F41E-3C7C-4AF6-A258-604F2B0D6C4E}" presName="textBox3b" presStyleLbl="revTx" presStyleIdx="1" presStyleCnt="3" custAng="10800000" custFlipVert="1" custScaleY="14082" custLinFactNeighborX="-20560" custLinFactNeighborY="-13235">
        <dgm:presLayoutVars>
          <dgm:bulletEnabled val="1"/>
        </dgm:presLayoutVars>
      </dgm:prSet>
      <dgm:spPr/>
    </dgm:pt>
    <dgm:pt modelId="{D48E90DB-401D-4743-9E2A-79E683C2C0C4}" type="pres">
      <dgm:prSet presAssocID="{D32A7BED-6B51-4DD5-B6C6-6FB3E36CF2D1}" presName="bullet3c" presStyleLbl="node1" presStyleIdx="2" presStyleCnt="3" custLinFactX="-32792" custLinFactNeighborX="-100000" custLinFactNeighborY="40946"/>
      <dgm:spPr/>
    </dgm:pt>
    <dgm:pt modelId="{E37EC969-FD09-4687-AFEB-CABCFB2CD696}" type="pres">
      <dgm:prSet presAssocID="{D32A7BED-6B51-4DD5-B6C6-6FB3E36CF2D1}" presName="textBox3c" presStyleLbl="revTx" presStyleIdx="2" presStyleCnt="3" custFlipVert="0" custScaleX="122372" custScaleY="17649" custLinFactNeighborX="-21215" custLinFactNeighborY="-18903">
        <dgm:presLayoutVars>
          <dgm:bulletEnabled val="1"/>
        </dgm:presLayoutVars>
      </dgm:prSet>
      <dgm:spPr/>
    </dgm:pt>
  </dgm:ptLst>
  <dgm:cxnLst>
    <dgm:cxn modelId="{1029B16B-FBCA-45E2-99D4-F7285EFF912D}" srcId="{942EAAE8-A0DE-4EEC-94E7-B3B513842C44}" destId="{D32A7BED-6B51-4DD5-B6C6-6FB3E36CF2D1}" srcOrd="2" destOrd="0" parTransId="{6EBD1EC8-A783-4C2C-9141-41222E61FD6A}" sibTransId="{89C3FDA7-4B91-4F0D-AC02-33466E14D72E}"/>
    <dgm:cxn modelId="{F32AA682-2DE6-45CF-93E5-B6411C6C9C71}" type="presOf" srcId="{D32A7BED-6B51-4DD5-B6C6-6FB3E36CF2D1}" destId="{E37EC969-FD09-4687-AFEB-CABCFB2CD696}" srcOrd="0" destOrd="0" presId="urn:microsoft.com/office/officeart/2005/8/layout/arrow2"/>
    <dgm:cxn modelId="{6AAE4590-1D42-4429-8290-C09B742F46C9}" srcId="{942EAAE8-A0DE-4EEC-94E7-B3B513842C44}" destId="{8CA7F41E-3C7C-4AF6-A258-604F2B0D6C4E}" srcOrd="1" destOrd="0" parTransId="{B79F4F27-C1CE-48F7-8FEF-11A2E3D94727}" sibTransId="{4CA97E44-BFFA-4DD8-83AF-0392C252BEAF}"/>
    <dgm:cxn modelId="{41DE9F91-3FCA-4A5F-A655-EFDCC40822A6}" type="presOf" srcId="{8B6F9497-88B6-4B1F-BB4C-F37A208AB1EB}" destId="{93A5BB4E-32E0-4F1F-8D01-65B06B5D3126}" srcOrd="0" destOrd="0" presId="urn:microsoft.com/office/officeart/2005/8/layout/arrow2"/>
    <dgm:cxn modelId="{42AB28BA-72EC-42EE-BA23-5C289B735DB1}" type="presOf" srcId="{8CA7F41E-3C7C-4AF6-A258-604F2B0D6C4E}" destId="{0556593E-0CB4-45B4-ABCB-1DD42E6D8308}" srcOrd="0" destOrd="0" presId="urn:microsoft.com/office/officeart/2005/8/layout/arrow2"/>
    <dgm:cxn modelId="{48E4C9C1-C0AF-48CE-8A7A-4FA42589A0F2}" srcId="{942EAAE8-A0DE-4EEC-94E7-B3B513842C44}" destId="{8B6F9497-88B6-4B1F-BB4C-F37A208AB1EB}" srcOrd="0" destOrd="0" parTransId="{4C5AF82A-A7C5-421B-808C-E85FF3A06089}" sibTransId="{8B560DDE-90A4-4737-9A33-BACC8431B370}"/>
    <dgm:cxn modelId="{11AD82E5-AF72-4610-8D41-243A9F24C524}" type="presOf" srcId="{942EAAE8-A0DE-4EEC-94E7-B3B513842C44}" destId="{5264AB5A-0E81-48AC-8303-B321D2366D2B}" srcOrd="0" destOrd="0" presId="urn:microsoft.com/office/officeart/2005/8/layout/arrow2"/>
    <dgm:cxn modelId="{8FA5440B-0965-4C44-9385-11615B0C8C40}" type="presParOf" srcId="{5264AB5A-0E81-48AC-8303-B321D2366D2B}" destId="{6E50C698-7C06-4D98-82EC-5593CC88DB9F}" srcOrd="0" destOrd="0" presId="urn:microsoft.com/office/officeart/2005/8/layout/arrow2"/>
    <dgm:cxn modelId="{38CD6928-0880-4FA0-A2AD-B36BA11BC620}" type="presParOf" srcId="{5264AB5A-0E81-48AC-8303-B321D2366D2B}" destId="{C8C8D5FA-428F-46C2-87F4-C3980E4AC31B}" srcOrd="1" destOrd="0" presId="urn:microsoft.com/office/officeart/2005/8/layout/arrow2"/>
    <dgm:cxn modelId="{F539EDAB-898A-4CF4-A096-F4B57D6BE04D}" type="presParOf" srcId="{C8C8D5FA-428F-46C2-87F4-C3980E4AC31B}" destId="{E9C04E95-DF50-4CB3-89BD-78DBEF58346F}" srcOrd="0" destOrd="0" presId="urn:microsoft.com/office/officeart/2005/8/layout/arrow2"/>
    <dgm:cxn modelId="{6461C65F-2379-4B03-B4D1-146CAB7F4A9B}" type="presParOf" srcId="{C8C8D5FA-428F-46C2-87F4-C3980E4AC31B}" destId="{93A5BB4E-32E0-4F1F-8D01-65B06B5D3126}" srcOrd="1" destOrd="0" presId="urn:microsoft.com/office/officeart/2005/8/layout/arrow2"/>
    <dgm:cxn modelId="{5D0811C1-A093-4F99-848B-67A246850FF5}" type="presParOf" srcId="{C8C8D5FA-428F-46C2-87F4-C3980E4AC31B}" destId="{8D06C1EB-14A8-455B-9A8E-F57D02A5FF86}" srcOrd="2" destOrd="0" presId="urn:microsoft.com/office/officeart/2005/8/layout/arrow2"/>
    <dgm:cxn modelId="{0E20EC66-E694-430C-8A11-E2E5A7E10A8B}" type="presParOf" srcId="{C8C8D5FA-428F-46C2-87F4-C3980E4AC31B}" destId="{0556593E-0CB4-45B4-ABCB-1DD42E6D8308}" srcOrd="3" destOrd="0" presId="urn:microsoft.com/office/officeart/2005/8/layout/arrow2"/>
    <dgm:cxn modelId="{DE39A02D-0548-427E-A59A-F84EB65BD367}" type="presParOf" srcId="{C8C8D5FA-428F-46C2-87F4-C3980E4AC31B}" destId="{D48E90DB-401D-4743-9E2A-79E683C2C0C4}" srcOrd="4" destOrd="0" presId="urn:microsoft.com/office/officeart/2005/8/layout/arrow2"/>
    <dgm:cxn modelId="{49450E6E-52B6-4F17-A8B7-991943AE60FF}" type="presParOf" srcId="{C8C8D5FA-428F-46C2-87F4-C3980E4AC31B}" destId="{E37EC969-FD09-4687-AFEB-CABCFB2CD696}" srcOrd="5" destOrd="0" presId="urn:microsoft.com/office/officeart/2005/8/layout/arrow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38113F2-C8A7-4B0C-9698-3421BDD7CCCC}"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UY"/>
        </a:p>
      </dgm:t>
    </dgm:pt>
    <dgm:pt modelId="{6CC06733-A8B8-4445-A495-5F2839483DC4}">
      <dgm:prSet/>
      <dgm:spPr/>
      <dgm:t>
        <a:bodyPr/>
        <a:lstStyle/>
        <a:p>
          <a:endParaRPr lang="es-UY" dirty="0"/>
        </a:p>
      </dgm:t>
    </dgm:pt>
    <dgm:pt modelId="{AF216568-8605-430D-812A-409D1FE09CC5}" type="parTrans" cxnId="{F73E39BB-34F9-4EAA-BF2E-C597C6A7F2AC}">
      <dgm:prSet/>
      <dgm:spPr/>
      <dgm:t>
        <a:bodyPr/>
        <a:lstStyle/>
        <a:p>
          <a:endParaRPr lang="es-UY"/>
        </a:p>
      </dgm:t>
    </dgm:pt>
    <dgm:pt modelId="{48AF61AB-EB61-4440-AEB4-BD2EAD31F423}" type="sibTrans" cxnId="{F73E39BB-34F9-4EAA-BF2E-C597C6A7F2AC}">
      <dgm:prSet/>
      <dgm:spPr/>
      <dgm:t>
        <a:bodyPr/>
        <a:lstStyle/>
        <a:p>
          <a:endParaRPr lang="es-UY"/>
        </a:p>
      </dgm:t>
    </dgm:pt>
    <dgm:pt modelId="{6981D661-8A84-41EA-9695-1B8E5633020A}">
      <dgm:prSet/>
      <dgm:spPr/>
      <dgm:t>
        <a:bodyPr/>
        <a:lstStyle/>
        <a:p>
          <a:r>
            <a:rPr lang="es-UY" dirty="0"/>
            <a:t>Base Única de Evidencias de la Formación de los funcionarios</a:t>
          </a:r>
        </a:p>
      </dgm:t>
    </dgm:pt>
    <dgm:pt modelId="{9311135B-0EEF-41EF-84DE-A264A3CF178D}" type="parTrans" cxnId="{AD843E37-5B16-48EB-BA1B-224984025C2D}">
      <dgm:prSet/>
      <dgm:spPr/>
      <dgm:t>
        <a:bodyPr/>
        <a:lstStyle/>
        <a:p>
          <a:endParaRPr lang="es-UY"/>
        </a:p>
      </dgm:t>
    </dgm:pt>
    <dgm:pt modelId="{0ADC1EDC-14F1-46D3-8A69-D4FBD853EFEE}" type="sibTrans" cxnId="{AD843E37-5B16-48EB-BA1B-224984025C2D}">
      <dgm:prSet/>
      <dgm:spPr/>
      <dgm:t>
        <a:bodyPr/>
        <a:lstStyle/>
        <a:p>
          <a:endParaRPr lang="es-UY"/>
        </a:p>
      </dgm:t>
    </dgm:pt>
    <dgm:pt modelId="{CE777482-2ED9-4A32-82E0-97A311AF087E}">
      <dgm:prSet/>
      <dgm:spPr/>
      <dgm:t>
        <a:bodyPr/>
        <a:lstStyle/>
        <a:p>
          <a:r>
            <a:rPr lang="es-UY" dirty="0"/>
            <a:t>Normalización de registro de evidencias</a:t>
          </a:r>
        </a:p>
      </dgm:t>
    </dgm:pt>
    <dgm:pt modelId="{4AE2E857-6EFD-4B2C-B8AF-7AEE6ACBD46C}" type="parTrans" cxnId="{7A91DDF7-C5E4-4223-B55C-0737BA9D9C86}">
      <dgm:prSet/>
      <dgm:spPr/>
      <dgm:t>
        <a:bodyPr/>
        <a:lstStyle/>
        <a:p>
          <a:endParaRPr lang="es-UY"/>
        </a:p>
      </dgm:t>
    </dgm:pt>
    <dgm:pt modelId="{0A426644-4FC4-44FB-AE08-F8C2AF7768A2}" type="sibTrans" cxnId="{7A91DDF7-C5E4-4223-B55C-0737BA9D9C86}">
      <dgm:prSet/>
      <dgm:spPr/>
      <dgm:t>
        <a:bodyPr/>
        <a:lstStyle/>
        <a:p>
          <a:endParaRPr lang="es-UY"/>
        </a:p>
      </dgm:t>
    </dgm:pt>
    <dgm:pt modelId="{319D5489-ECA1-45DE-A95C-65CF3753016A}">
      <dgm:prSet/>
      <dgm:spPr/>
      <dgm:t>
        <a:bodyPr/>
        <a:lstStyle/>
        <a:p>
          <a:r>
            <a:rPr lang="es-UY"/>
            <a:t>Estrategia de implantación</a:t>
          </a:r>
        </a:p>
      </dgm:t>
    </dgm:pt>
    <dgm:pt modelId="{9E9F1E5D-AF31-4142-9D5F-160153D073A2}" type="parTrans" cxnId="{584F9DD6-22A5-45CC-AFC8-1BCEDE7F0288}">
      <dgm:prSet/>
      <dgm:spPr/>
      <dgm:t>
        <a:bodyPr/>
        <a:lstStyle/>
        <a:p>
          <a:endParaRPr lang="es-UY"/>
        </a:p>
      </dgm:t>
    </dgm:pt>
    <dgm:pt modelId="{55D180BB-A8BE-4BCB-A88B-0615EA215554}" type="sibTrans" cxnId="{584F9DD6-22A5-45CC-AFC8-1BCEDE7F0288}">
      <dgm:prSet/>
      <dgm:spPr/>
      <dgm:t>
        <a:bodyPr/>
        <a:lstStyle/>
        <a:p>
          <a:endParaRPr lang="es-UY"/>
        </a:p>
      </dgm:t>
    </dgm:pt>
    <dgm:pt modelId="{4ABC41DB-2231-44AC-ADE3-5F1D06D033B3}">
      <dgm:prSet/>
      <dgm:spPr/>
      <dgm:t>
        <a:bodyPr/>
        <a:lstStyle/>
        <a:p>
          <a:r>
            <a:rPr lang="es-UY" dirty="0"/>
            <a:t>Centralizada en Unidades de Gestión Humana</a:t>
          </a:r>
        </a:p>
      </dgm:t>
    </dgm:pt>
    <dgm:pt modelId="{DA25A1D6-FD1D-443D-B0CA-E17253D915F0}" type="parTrans" cxnId="{FF7D5AB7-401E-449A-95CA-37755174523F}">
      <dgm:prSet/>
      <dgm:spPr/>
      <dgm:t>
        <a:bodyPr/>
        <a:lstStyle/>
        <a:p>
          <a:endParaRPr lang="es-UY"/>
        </a:p>
      </dgm:t>
    </dgm:pt>
    <dgm:pt modelId="{FCB1C803-CE67-4212-88CD-B4A9EB6AD7D4}" type="sibTrans" cxnId="{FF7D5AB7-401E-449A-95CA-37755174523F}">
      <dgm:prSet/>
      <dgm:spPr/>
      <dgm:t>
        <a:bodyPr/>
        <a:lstStyle/>
        <a:p>
          <a:endParaRPr lang="es-UY"/>
        </a:p>
      </dgm:t>
    </dgm:pt>
    <dgm:pt modelId="{7673867B-AF0B-484F-9F9D-2F45612EF451}">
      <dgm:prSet/>
      <dgm:spPr/>
      <dgm:t>
        <a:bodyPr/>
        <a:lstStyle/>
        <a:p>
          <a:r>
            <a:rPr lang="es-UY"/>
            <a:t>Autogestión de cada funcionario</a:t>
          </a:r>
        </a:p>
      </dgm:t>
    </dgm:pt>
    <dgm:pt modelId="{2828C94B-DA33-4368-BDBE-1B4C17537841}" type="parTrans" cxnId="{AD76A283-7055-4D37-88AA-EF0274FF3585}">
      <dgm:prSet/>
      <dgm:spPr/>
      <dgm:t>
        <a:bodyPr/>
        <a:lstStyle/>
        <a:p>
          <a:endParaRPr lang="es-UY"/>
        </a:p>
      </dgm:t>
    </dgm:pt>
    <dgm:pt modelId="{8B7CA3CF-A931-4E4B-ADE8-3B60F130C360}" type="sibTrans" cxnId="{AD76A283-7055-4D37-88AA-EF0274FF3585}">
      <dgm:prSet/>
      <dgm:spPr/>
      <dgm:t>
        <a:bodyPr/>
        <a:lstStyle/>
        <a:p>
          <a:endParaRPr lang="es-UY"/>
        </a:p>
      </dgm:t>
    </dgm:pt>
    <dgm:pt modelId="{C40DEBC2-8FA2-4F13-90D0-39FD71D74CF6}">
      <dgm:prSet/>
      <dgm:spPr/>
      <dgm:t>
        <a:bodyPr/>
        <a:lstStyle/>
        <a:p>
          <a:r>
            <a:rPr lang="es-ES" dirty="0"/>
            <a:t>Accesibilidad/Transversalidad</a:t>
          </a:r>
          <a:endParaRPr lang="es-UY" dirty="0"/>
        </a:p>
      </dgm:t>
    </dgm:pt>
    <dgm:pt modelId="{23E3D7DE-4012-4B95-86E3-A2FFD59AB25A}" type="parTrans" cxnId="{18BE1C27-B5EE-4F7C-81E1-6F15068BC057}">
      <dgm:prSet/>
      <dgm:spPr/>
      <dgm:t>
        <a:bodyPr/>
        <a:lstStyle/>
        <a:p>
          <a:endParaRPr lang="es-UY"/>
        </a:p>
      </dgm:t>
    </dgm:pt>
    <dgm:pt modelId="{3969DAC5-BF96-445D-92E8-A99C798507B0}" type="sibTrans" cxnId="{18BE1C27-B5EE-4F7C-81E1-6F15068BC057}">
      <dgm:prSet/>
      <dgm:spPr/>
      <dgm:t>
        <a:bodyPr/>
        <a:lstStyle/>
        <a:p>
          <a:endParaRPr lang="es-UY"/>
        </a:p>
      </dgm:t>
    </dgm:pt>
    <dgm:pt modelId="{D83C74A0-6C15-43E1-A822-A76E1AAAA845}" type="pres">
      <dgm:prSet presAssocID="{038113F2-C8A7-4B0C-9698-3421BDD7CCCC}" presName="Name0" presStyleCnt="0">
        <dgm:presLayoutVars>
          <dgm:dir/>
        </dgm:presLayoutVars>
      </dgm:prSet>
      <dgm:spPr/>
    </dgm:pt>
    <dgm:pt modelId="{6BC93F4B-06B2-4661-80E3-DCB27176D28E}" type="pres">
      <dgm:prSet presAssocID="{48AF61AB-EB61-4440-AEB4-BD2EAD31F423}" presName="picture_1" presStyleLbl="bgImgPlace1" presStyleIdx="0" presStyleCnt="1"/>
      <dgm:spPr/>
    </dgm:pt>
    <dgm:pt modelId="{9CAD05C9-21AF-4B28-9FE5-EFF558DB69F6}" type="pres">
      <dgm:prSet presAssocID="{6CC06733-A8B8-4445-A495-5F2839483DC4}" presName="text_1" presStyleLbl="node1" presStyleIdx="0" presStyleCnt="0">
        <dgm:presLayoutVars>
          <dgm:bulletEnabled val="1"/>
        </dgm:presLayoutVars>
      </dgm:prSet>
      <dgm:spPr/>
    </dgm:pt>
    <dgm:pt modelId="{E2BD5E65-3347-403A-A213-BBEB426A791B}" type="pres">
      <dgm:prSet presAssocID="{038113F2-C8A7-4B0C-9698-3421BDD7CCCC}" presName="linV" presStyleCnt="0"/>
      <dgm:spPr/>
    </dgm:pt>
    <dgm:pt modelId="{9BEF041F-B82B-4CD3-AB8F-67E31850C001}" type="pres">
      <dgm:prSet presAssocID="{6981D661-8A84-41EA-9695-1B8E5633020A}" presName="pair" presStyleCnt="0"/>
      <dgm:spPr/>
    </dgm:pt>
    <dgm:pt modelId="{F14A4D19-9EE5-4E01-8109-CC4E0B6BA2F0}" type="pres">
      <dgm:prSet presAssocID="{6981D661-8A84-41EA-9695-1B8E5633020A}" presName="spaceH" presStyleLbl="node1" presStyleIdx="0" presStyleCnt="0"/>
      <dgm:spPr/>
    </dgm:pt>
    <dgm:pt modelId="{3E87DEB6-0FDA-4228-A55B-EA84281B871B}" type="pres">
      <dgm:prSet presAssocID="{6981D661-8A84-41EA-9695-1B8E5633020A}" presName="desPictures" presStyleLbl="align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C6590422-73C9-4E82-A5C8-C811DC5964CD}" type="pres">
      <dgm:prSet presAssocID="{6981D661-8A84-41EA-9695-1B8E5633020A}" presName="desTextWrapper" presStyleCnt="0"/>
      <dgm:spPr/>
    </dgm:pt>
    <dgm:pt modelId="{7F77A25D-1BFF-4118-8AE2-75B4B685A739}" type="pres">
      <dgm:prSet presAssocID="{6981D661-8A84-41EA-9695-1B8E5633020A}" presName="desText" presStyleLbl="revTx" presStyleIdx="0" presStyleCnt="4" custScaleX="100544">
        <dgm:presLayoutVars>
          <dgm:bulletEnabled val="1"/>
        </dgm:presLayoutVars>
      </dgm:prSet>
      <dgm:spPr/>
    </dgm:pt>
    <dgm:pt modelId="{27891FD9-9400-4646-A3F5-E466941ED8B6}" type="pres">
      <dgm:prSet presAssocID="{0ADC1EDC-14F1-46D3-8A69-D4FBD853EFEE}" presName="spaceV" presStyleCnt="0"/>
      <dgm:spPr/>
    </dgm:pt>
    <dgm:pt modelId="{A15AF66D-CBD9-4DCD-B5AD-DE9EA043DF75}" type="pres">
      <dgm:prSet presAssocID="{CE777482-2ED9-4A32-82E0-97A311AF087E}" presName="pair" presStyleCnt="0"/>
      <dgm:spPr/>
    </dgm:pt>
    <dgm:pt modelId="{F050A2BE-FF95-4AE1-B39D-AE67EE9DFF59}" type="pres">
      <dgm:prSet presAssocID="{CE777482-2ED9-4A32-82E0-97A311AF087E}" presName="spaceH" presStyleLbl="node1" presStyleIdx="0" presStyleCnt="0"/>
      <dgm:spPr/>
    </dgm:pt>
    <dgm:pt modelId="{FA818277-2AC2-4829-A8E2-044DD579C78E}" type="pres">
      <dgm:prSet presAssocID="{CE777482-2ED9-4A32-82E0-97A311AF087E}" presName="desPictures" presStyleLbl="align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01E383A3-018F-430D-8066-8C28C3640955}" type="pres">
      <dgm:prSet presAssocID="{CE777482-2ED9-4A32-82E0-97A311AF087E}" presName="desTextWrapper" presStyleCnt="0"/>
      <dgm:spPr/>
    </dgm:pt>
    <dgm:pt modelId="{2AC93A99-3343-4E2C-A2D6-3C614E430E2B}" type="pres">
      <dgm:prSet presAssocID="{CE777482-2ED9-4A32-82E0-97A311AF087E}" presName="desText" presStyleLbl="revTx" presStyleIdx="1" presStyleCnt="4">
        <dgm:presLayoutVars>
          <dgm:bulletEnabled val="1"/>
        </dgm:presLayoutVars>
      </dgm:prSet>
      <dgm:spPr/>
    </dgm:pt>
    <dgm:pt modelId="{02B5AC38-EB52-4A31-90EC-CE54D08CA4BB}" type="pres">
      <dgm:prSet presAssocID="{0A426644-4FC4-44FB-AE08-F8C2AF7768A2}" presName="spaceV" presStyleCnt="0"/>
      <dgm:spPr/>
    </dgm:pt>
    <dgm:pt modelId="{054D9C66-131D-47D9-A8FB-2B34A68ACD1A}" type="pres">
      <dgm:prSet presAssocID="{319D5489-ECA1-45DE-A95C-65CF3753016A}" presName="pair" presStyleCnt="0"/>
      <dgm:spPr/>
    </dgm:pt>
    <dgm:pt modelId="{4E7E34E1-FB80-4968-A7F0-817E568192AA}" type="pres">
      <dgm:prSet presAssocID="{319D5489-ECA1-45DE-A95C-65CF3753016A}" presName="spaceH" presStyleLbl="node1" presStyleIdx="0" presStyleCnt="0"/>
      <dgm:spPr/>
    </dgm:pt>
    <dgm:pt modelId="{1A01DA40-F02F-4147-AF4C-AD67842906FD}" type="pres">
      <dgm:prSet presAssocID="{319D5489-ECA1-45DE-A95C-65CF3753016A}" presName="desPictures" presStyleLbl="align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0DC7E70F-5565-46CC-901D-1A9DF7790F4A}" type="pres">
      <dgm:prSet presAssocID="{319D5489-ECA1-45DE-A95C-65CF3753016A}" presName="desTextWrapper" presStyleCnt="0"/>
      <dgm:spPr/>
    </dgm:pt>
    <dgm:pt modelId="{4C6A5751-5A4D-411A-9DE1-5DC62551585C}" type="pres">
      <dgm:prSet presAssocID="{319D5489-ECA1-45DE-A95C-65CF3753016A}" presName="desText" presStyleLbl="revTx" presStyleIdx="2" presStyleCnt="4">
        <dgm:presLayoutVars>
          <dgm:bulletEnabled val="1"/>
        </dgm:presLayoutVars>
      </dgm:prSet>
      <dgm:spPr/>
    </dgm:pt>
    <dgm:pt modelId="{6ACB7A20-C399-4B6D-B475-FD853857EFD6}" type="pres">
      <dgm:prSet presAssocID="{55D180BB-A8BE-4BCB-A88B-0615EA215554}" presName="spaceV" presStyleCnt="0"/>
      <dgm:spPr/>
    </dgm:pt>
    <dgm:pt modelId="{0C921011-67A2-418E-AF0C-EA3CC5597B03}" type="pres">
      <dgm:prSet presAssocID="{C40DEBC2-8FA2-4F13-90D0-39FD71D74CF6}" presName="pair" presStyleCnt="0"/>
      <dgm:spPr/>
    </dgm:pt>
    <dgm:pt modelId="{210E7732-DA80-4571-A135-9AB059FC7BA4}" type="pres">
      <dgm:prSet presAssocID="{C40DEBC2-8FA2-4F13-90D0-39FD71D74CF6}" presName="spaceH" presStyleLbl="node1" presStyleIdx="0" presStyleCnt="0"/>
      <dgm:spPr/>
    </dgm:pt>
    <dgm:pt modelId="{4F16B151-0F4E-4FF6-8022-D83C4F1588E4}" type="pres">
      <dgm:prSet presAssocID="{C40DEBC2-8FA2-4F13-90D0-39FD71D74CF6}" presName="desPictures" presStyleLbl="alignImgPlace1" presStyleIdx="3" presStyleCnt="4"/>
      <dgm:spPr>
        <a:blipFill>
          <a:blip xmlns:r="http://schemas.openxmlformats.org/officeDocument/2006/relationships" r:embed="rId4"/>
          <a:srcRect/>
          <a:stretch>
            <a:fillRect l="-1000" r="-1000"/>
          </a:stretch>
        </a:blipFill>
      </dgm:spPr>
    </dgm:pt>
    <dgm:pt modelId="{ED1FBBD2-63E2-4272-80E3-185C3AA0E9C7}" type="pres">
      <dgm:prSet presAssocID="{C40DEBC2-8FA2-4F13-90D0-39FD71D74CF6}" presName="desTextWrapper" presStyleCnt="0"/>
      <dgm:spPr/>
    </dgm:pt>
    <dgm:pt modelId="{743B8D12-C077-4AF8-A31F-715FCFAA1C26}" type="pres">
      <dgm:prSet presAssocID="{C40DEBC2-8FA2-4F13-90D0-39FD71D74CF6}" presName="desText" presStyleLbl="revTx" presStyleIdx="3" presStyleCnt="4">
        <dgm:presLayoutVars>
          <dgm:bulletEnabled val="1"/>
        </dgm:presLayoutVars>
      </dgm:prSet>
      <dgm:spPr/>
    </dgm:pt>
    <dgm:pt modelId="{8BDAE1FA-EE45-464A-95E2-7149F5BC56B1}" type="pres">
      <dgm:prSet presAssocID="{038113F2-C8A7-4B0C-9698-3421BDD7CCCC}" presName="maxNode" presStyleCnt="0"/>
      <dgm:spPr/>
    </dgm:pt>
    <dgm:pt modelId="{30587F7E-DCC4-4549-999C-BAD3D4B783CA}" type="pres">
      <dgm:prSet presAssocID="{038113F2-C8A7-4B0C-9698-3421BDD7CCCC}" presName="Name33" presStyleCnt="0"/>
      <dgm:spPr/>
    </dgm:pt>
  </dgm:ptLst>
  <dgm:cxnLst>
    <dgm:cxn modelId="{767D7B0D-E6E9-44B9-89BD-9E0B3AF6F6AF}" type="presOf" srcId="{CE777482-2ED9-4A32-82E0-97A311AF087E}" destId="{2AC93A99-3343-4E2C-A2D6-3C614E430E2B}" srcOrd="0" destOrd="0" presId="urn:microsoft.com/office/officeart/2008/layout/AccentedPicture"/>
    <dgm:cxn modelId="{18BE1C27-B5EE-4F7C-81E1-6F15068BC057}" srcId="{038113F2-C8A7-4B0C-9698-3421BDD7CCCC}" destId="{C40DEBC2-8FA2-4F13-90D0-39FD71D74CF6}" srcOrd="4" destOrd="0" parTransId="{23E3D7DE-4012-4B95-86E3-A2FFD59AB25A}" sibTransId="{3969DAC5-BF96-445D-92E8-A99C798507B0}"/>
    <dgm:cxn modelId="{A8ADBF2B-CF76-487B-88BB-D06481C14667}" type="presOf" srcId="{4ABC41DB-2231-44AC-ADE3-5F1D06D033B3}" destId="{4C6A5751-5A4D-411A-9DE1-5DC62551585C}" srcOrd="0" destOrd="1" presId="urn:microsoft.com/office/officeart/2008/layout/AccentedPicture"/>
    <dgm:cxn modelId="{B109AC31-DDFD-4E39-8D64-4C066C237798}" type="presOf" srcId="{319D5489-ECA1-45DE-A95C-65CF3753016A}" destId="{4C6A5751-5A4D-411A-9DE1-5DC62551585C}" srcOrd="0" destOrd="0" presId="urn:microsoft.com/office/officeart/2008/layout/AccentedPicture"/>
    <dgm:cxn modelId="{AD843E37-5B16-48EB-BA1B-224984025C2D}" srcId="{038113F2-C8A7-4B0C-9698-3421BDD7CCCC}" destId="{6981D661-8A84-41EA-9695-1B8E5633020A}" srcOrd="1" destOrd="0" parTransId="{9311135B-0EEF-41EF-84DE-A264A3CF178D}" sibTransId="{0ADC1EDC-14F1-46D3-8A69-D4FBD853EFEE}"/>
    <dgm:cxn modelId="{C9A07B60-A354-4FD4-8BD7-C620F0DF0EC2}" type="presOf" srcId="{C40DEBC2-8FA2-4F13-90D0-39FD71D74CF6}" destId="{743B8D12-C077-4AF8-A31F-715FCFAA1C26}" srcOrd="0" destOrd="0" presId="urn:microsoft.com/office/officeart/2008/layout/AccentedPicture"/>
    <dgm:cxn modelId="{662A9578-2A94-4FE6-9A3D-C9CE02B635A8}" type="presOf" srcId="{6CC06733-A8B8-4445-A495-5F2839483DC4}" destId="{9CAD05C9-21AF-4B28-9FE5-EFF558DB69F6}" srcOrd="0" destOrd="0" presId="urn:microsoft.com/office/officeart/2008/layout/AccentedPicture"/>
    <dgm:cxn modelId="{AD76A283-7055-4D37-88AA-EF0274FF3585}" srcId="{319D5489-ECA1-45DE-A95C-65CF3753016A}" destId="{7673867B-AF0B-484F-9F9D-2F45612EF451}" srcOrd="1" destOrd="0" parTransId="{2828C94B-DA33-4368-BDBE-1B4C17537841}" sibTransId="{8B7CA3CF-A931-4E4B-ADE8-3B60F130C360}"/>
    <dgm:cxn modelId="{7AF70695-879C-4B63-B52E-0B0A1C21D1FA}" type="presOf" srcId="{48AF61AB-EB61-4440-AEB4-BD2EAD31F423}" destId="{6BC93F4B-06B2-4661-80E3-DCB27176D28E}" srcOrd="0" destOrd="0" presId="urn:microsoft.com/office/officeart/2008/layout/AccentedPicture"/>
    <dgm:cxn modelId="{FF7D5AB7-401E-449A-95CA-37755174523F}" srcId="{319D5489-ECA1-45DE-A95C-65CF3753016A}" destId="{4ABC41DB-2231-44AC-ADE3-5F1D06D033B3}" srcOrd="0" destOrd="0" parTransId="{DA25A1D6-FD1D-443D-B0CA-E17253D915F0}" sibTransId="{FCB1C803-CE67-4212-88CD-B4A9EB6AD7D4}"/>
    <dgm:cxn modelId="{F73E39BB-34F9-4EAA-BF2E-C597C6A7F2AC}" srcId="{038113F2-C8A7-4B0C-9698-3421BDD7CCCC}" destId="{6CC06733-A8B8-4445-A495-5F2839483DC4}" srcOrd="0" destOrd="0" parTransId="{AF216568-8605-430D-812A-409D1FE09CC5}" sibTransId="{48AF61AB-EB61-4440-AEB4-BD2EAD31F423}"/>
    <dgm:cxn modelId="{584F9DD6-22A5-45CC-AFC8-1BCEDE7F0288}" srcId="{038113F2-C8A7-4B0C-9698-3421BDD7CCCC}" destId="{319D5489-ECA1-45DE-A95C-65CF3753016A}" srcOrd="3" destOrd="0" parTransId="{9E9F1E5D-AF31-4142-9D5F-160153D073A2}" sibTransId="{55D180BB-A8BE-4BCB-A88B-0615EA215554}"/>
    <dgm:cxn modelId="{BEDD89D8-507F-4AD9-AF08-D00CEE468DA8}" type="presOf" srcId="{7673867B-AF0B-484F-9F9D-2F45612EF451}" destId="{4C6A5751-5A4D-411A-9DE1-5DC62551585C}" srcOrd="0" destOrd="2" presId="urn:microsoft.com/office/officeart/2008/layout/AccentedPicture"/>
    <dgm:cxn modelId="{C3530FEB-C8A0-486B-A5CD-5CA951F29572}" type="presOf" srcId="{038113F2-C8A7-4B0C-9698-3421BDD7CCCC}" destId="{D83C74A0-6C15-43E1-A822-A76E1AAAA845}" srcOrd="0" destOrd="0" presId="urn:microsoft.com/office/officeart/2008/layout/AccentedPicture"/>
    <dgm:cxn modelId="{7A91DDF7-C5E4-4223-B55C-0737BA9D9C86}" srcId="{038113F2-C8A7-4B0C-9698-3421BDD7CCCC}" destId="{CE777482-2ED9-4A32-82E0-97A311AF087E}" srcOrd="2" destOrd="0" parTransId="{4AE2E857-6EFD-4B2C-B8AF-7AEE6ACBD46C}" sibTransId="{0A426644-4FC4-44FB-AE08-F8C2AF7768A2}"/>
    <dgm:cxn modelId="{ADF0E7F8-09F7-4C51-A022-117A3D20C820}" type="presOf" srcId="{6981D661-8A84-41EA-9695-1B8E5633020A}" destId="{7F77A25D-1BFF-4118-8AE2-75B4B685A739}" srcOrd="0" destOrd="0" presId="urn:microsoft.com/office/officeart/2008/layout/AccentedPicture"/>
    <dgm:cxn modelId="{DBB0E861-A482-4097-82C5-5FC3C6E304D9}" type="presParOf" srcId="{D83C74A0-6C15-43E1-A822-A76E1AAAA845}" destId="{6BC93F4B-06B2-4661-80E3-DCB27176D28E}" srcOrd="0" destOrd="0" presId="urn:microsoft.com/office/officeart/2008/layout/AccentedPicture"/>
    <dgm:cxn modelId="{79AC8021-032E-4580-B546-993F6FAFB9CC}" type="presParOf" srcId="{D83C74A0-6C15-43E1-A822-A76E1AAAA845}" destId="{9CAD05C9-21AF-4B28-9FE5-EFF558DB69F6}" srcOrd="1" destOrd="0" presId="urn:microsoft.com/office/officeart/2008/layout/AccentedPicture"/>
    <dgm:cxn modelId="{9074FF13-B69B-4791-917B-3DDA659C177B}" type="presParOf" srcId="{D83C74A0-6C15-43E1-A822-A76E1AAAA845}" destId="{E2BD5E65-3347-403A-A213-BBEB426A791B}" srcOrd="2" destOrd="0" presId="urn:microsoft.com/office/officeart/2008/layout/AccentedPicture"/>
    <dgm:cxn modelId="{6657E12D-DBBA-4B0B-8A98-E4EEBDF71E41}" type="presParOf" srcId="{E2BD5E65-3347-403A-A213-BBEB426A791B}" destId="{9BEF041F-B82B-4CD3-AB8F-67E31850C001}" srcOrd="0" destOrd="0" presId="urn:microsoft.com/office/officeart/2008/layout/AccentedPicture"/>
    <dgm:cxn modelId="{262CBD04-BA2D-44C6-B41B-5DE69AA0C3B9}" type="presParOf" srcId="{9BEF041F-B82B-4CD3-AB8F-67E31850C001}" destId="{F14A4D19-9EE5-4E01-8109-CC4E0B6BA2F0}" srcOrd="0" destOrd="0" presId="urn:microsoft.com/office/officeart/2008/layout/AccentedPicture"/>
    <dgm:cxn modelId="{B96BC0CD-7E29-4E0F-948A-16E6041AC1E9}" type="presParOf" srcId="{9BEF041F-B82B-4CD3-AB8F-67E31850C001}" destId="{3E87DEB6-0FDA-4228-A55B-EA84281B871B}" srcOrd="1" destOrd="0" presId="urn:microsoft.com/office/officeart/2008/layout/AccentedPicture"/>
    <dgm:cxn modelId="{A22780F7-9B05-4493-92E7-71DA725D5542}" type="presParOf" srcId="{9BEF041F-B82B-4CD3-AB8F-67E31850C001}" destId="{C6590422-73C9-4E82-A5C8-C811DC5964CD}" srcOrd="2" destOrd="0" presId="urn:microsoft.com/office/officeart/2008/layout/AccentedPicture"/>
    <dgm:cxn modelId="{68306B63-88BB-4D07-AA90-147EA0B737C6}" type="presParOf" srcId="{C6590422-73C9-4E82-A5C8-C811DC5964CD}" destId="{7F77A25D-1BFF-4118-8AE2-75B4B685A739}" srcOrd="0" destOrd="0" presId="urn:microsoft.com/office/officeart/2008/layout/AccentedPicture"/>
    <dgm:cxn modelId="{6CCA3A32-8B30-4EBE-B63B-F705E3B79494}" type="presParOf" srcId="{E2BD5E65-3347-403A-A213-BBEB426A791B}" destId="{27891FD9-9400-4646-A3F5-E466941ED8B6}" srcOrd="1" destOrd="0" presId="urn:microsoft.com/office/officeart/2008/layout/AccentedPicture"/>
    <dgm:cxn modelId="{065F3F31-CF07-4E60-AE18-1C15E10CDC44}" type="presParOf" srcId="{E2BD5E65-3347-403A-A213-BBEB426A791B}" destId="{A15AF66D-CBD9-4DCD-B5AD-DE9EA043DF75}" srcOrd="2" destOrd="0" presId="urn:microsoft.com/office/officeart/2008/layout/AccentedPicture"/>
    <dgm:cxn modelId="{DBDA5D46-117B-4251-AB98-7D80243BDA4F}" type="presParOf" srcId="{A15AF66D-CBD9-4DCD-B5AD-DE9EA043DF75}" destId="{F050A2BE-FF95-4AE1-B39D-AE67EE9DFF59}" srcOrd="0" destOrd="0" presId="urn:microsoft.com/office/officeart/2008/layout/AccentedPicture"/>
    <dgm:cxn modelId="{09212255-65BD-4EF7-8C04-B02A61C9456B}" type="presParOf" srcId="{A15AF66D-CBD9-4DCD-B5AD-DE9EA043DF75}" destId="{FA818277-2AC2-4829-A8E2-044DD579C78E}" srcOrd="1" destOrd="0" presId="urn:microsoft.com/office/officeart/2008/layout/AccentedPicture"/>
    <dgm:cxn modelId="{30844A53-2510-4D01-8095-9EF8E7999D02}" type="presParOf" srcId="{A15AF66D-CBD9-4DCD-B5AD-DE9EA043DF75}" destId="{01E383A3-018F-430D-8066-8C28C3640955}" srcOrd="2" destOrd="0" presId="urn:microsoft.com/office/officeart/2008/layout/AccentedPicture"/>
    <dgm:cxn modelId="{0A560698-6AAC-47B7-ABBE-28865C878712}" type="presParOf" srcId="{01E383A3-018F-430D-8066-8C28C3640955}" destId="{2AC93A99-3343-4E2C-A2D6-3C614E430E2B}" srcOrd="0" destOrd="0" presId="urn:microsoft.com/office/officeart/2008/layout/AccentedPicture"/>
    <dgm:cxn modelId="{CDD7768B-1CD4-4324-B2F9-87C93A2C1BB1}" type="presParOf" srcId="{E2BD5E65-3347-403A-A213-BBEB426A791B}" destId="{02B5AC38-EB52-4A31-90EC-CE54D08CA4BB}" srcOrd="3" destOrd="0" presId="urn:microsoft.com/office/officeart/2008/layout/AccentedPicture"/>
    <dgm:cxn modelId="{404186CF-E496-48B4-9D18-FF763ACDBB2B}" type="presParOf" srcId="{E2BD5E65-3347-403A-A213-BBEB426A791B}" destId="{054D9C66-131D-47D9-A8FB-2B34A68ACD1A}" srcOrd="4" destOrd="0" presId="urn:microsoft.com/office/officeart/2008/layout/AccentedPicture"/>
    <dgm:cxn modelId="{2B344A83-98BD-4AF7-830F-9763EB77CC2A}" type="presParOf" srcId="{054D9C66-131D-47D9-A8FB-2B34A68ACD1A}" destId="{4E7E34E1-FB80-4968-A7F0-817E568192AA}" srcOrd="0" destOrd="0" presId="urn:microsoft.com/office/officeart/2008/layout/AccentedPicture"/>
    <dgm:cxn modelId="{47FAD765-44EE-4BC3-B14D-3DC86D6D5E11}" type="presParOf" srcId="{054D9C66-131D-47D9-A8FB-2B34A68ACD1A}" destId="{1A01DA40-F02F-4147-AF4C-AD67842906FD}" srcOrd="1" destOrd="0" presId="urn:microsoft.com/office/officeart/2008/layout/AccentedPicture"/>
    <dgm:cxn modelId="{6158CCA7-AF41-4EDC-B61F-73FE08DD170B}" type="presParOf" srcId="{054D9C66-131D-47D9-A8FB-2B34A68ACD1A}" destId="{0DC7E70F-5565-46CC-901D-1A9DF7790F4A}" srcOrd="2" destOrd="0" presId="urn:microsoft.com/office/officeart/2008/layout/AccentedPicture"/>
    <dgm:cxn modelId="{B0340AE0-E16B-4FEB-9440-0E29EDF78A26}" type="presParOf" srcId="{0DC7E70F-5565-46CC-901D-1A9DF7790F4A}" destId="{4C6A5751-5A4D-411A-9DE1-5DC62551585C}" srcOrd="0" destOrd="0" presId="urn:microsoft.com/office/officeart/2008/layout/AccentedPicture"/>
    <dgm:cxn modelId="{C91F434B-2F38-4EF6-BBCA-E3BE033619B5}" type="presParOf" srcId="{E2BD5E65-3347-403A-A213-BBEB426A791B}" destId="{6ACB7A20-C399-4B6D-B475-FD853857EFD6}" srcOrd="5" destOrd="0" presId="urn:microsoft.com/office/officeart/2008/layout/AccentedPicture"/>
    <dgm:cxn modelId="{358D8D43-6CDE-4F00-B361-B4BAB828A8AB}" type="presParOf" srcId="{E2BD5E65-3347-403A-A213-BBEB426A791B}" destId="{0C921011-67A2-418E-AF0C-EA3CC5597B03}" srcOrd="6" destOrd="0" presId="urn:microsoft.com/office/officeart/2008/layout/AccentedPicture"/>
    <dgm:cxn modelId="{49FB3520-6FE0-46AC-A283-23527026B1D6}" type="presParOf" srcId="{0C921011-67A2-418E-AF0C-EA3CC5597B03}" destId="{210E7732-DA80-4571-A135-9AB059FC7BA4}" srcOrd="0" destOrd="0" presId="urn:microsoft.com/office/officeart/2008/layout/AccentedPicture"/>
    <dgm:cxn modelId="{C47AB141-17D8-45C8-9878-C72D7292D741}" type="presParOf" srcId="{0C921011-67A2-418E-AF0C-EA3CC5597B03}" destId="{4F16B151-0F4E-4FF6-8022-D83C4F1588E4}" srcOrd="1" destOrd="0" presId="urn:microsoft.com/office/officeart/2008/layout/AccentedPicture"/>
    <dgm:cxn modelId="{8A4395C8-C4DB-4735-A05D-6927BC066A8F}" type="presParOf" srcId="{0C921011-67A2-418E-AF0C-EA3CC5597B03}" destId="{ED1FBBD2-63E2-4272-80E3-185C3AA0E9C7}" srcOrd="2" destOrd="0" presId="urn:microsoft.com/office/officeart/2008/layout/AccentedPicture"/>
    <dgm:cxn modelId="{3C21E76E-A3B5-41E5-AC8F-E0BFA71AA88D}" type="presParOf" srcId="{ED1FBBD2-63E2-4272-80E3-185C3AA0E9C7}" destId="{743B8D12-C077-4AF8-A31F-715FCFAA1C26}" srcOrd="0" destOrd="0" presId="urn:microsoft.com/office/officeart/2008/layout/AccentedPicture"/>
    <dgm:cxn modelId="{EEBA8F3B-7B30-454B-9E65-CCD2AB1F2CF0}" type="presParOf" srcId="{D83C74A0-6C15-43E1-A822-A76E1AAAA845}" destId="{8BDAE1FA-EE45-464A-95E2-7149F5BC56B1}" srcOrd="3" destOrd="0" presId="urn:microsoft.com/office/officeart/2008/layout/AccentedPicture"/>
    <dgm:cxn modelId="{01E67AFD-B7F3-47DE-A1E1-C314672B950E}" type="presParOf" srcId="{8BDAE1FA-EE45-464A-95E2-7149F5BC56B1}" destId="{30587F7E-DCC4-4549-999C-BAD3D4B783CA}" srcOrd="0" destOrd="0" presId="urn:microsoft.com/office/officeart/2008/layout/AccentedPi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59974F-B750-46E4-8B0B-2E29B1C1324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UY"/>
        </a:p>
      </dgm:t>
    </dgm:pt>
    <dgm:pt modelId="{06016392-2937-41A8-B330-FD1198BB2F81}">
      <dgm:prSet custT="1"/>
      <dgm:spPr>
        <a:solidFill>
          <a:schemeClr val="accent6">
            <a:lumMod val="40000"/>
            <a:lumOff val="60000"/>
          </a:schemeClr>
        </a:solidFill>
      </dgm:spPr>
      <dgm:t>
        <a:bodyPr/>
        <a:lstStyle/>
        <a:p>
          <a:r>
            <a:rPr lang="es-ES" sz="3900" dirty="0">
              <a:solidFill>
                <a:schemeClr val="bg2">
                  <a:lumMod val="90000"/>
                  <a:lumOff val="10000"/>
                </a:schemeClr>
              </a:solidFill>
            </a:rPr>
            <a:t>¿Quiénes somos?</a:t>
          </a:r>
          <a:endParaRPr lang="es-UY" sz="3900" dirty="0">
            <a:solidFill>
              <a:schemeClr val="bg2">
                <a:lumMod val="90000"/>
                <a:lumOff val="10000"/>
              </a:schemeClr>
            </a:solidFill>
          </a:endParaRPr>
        </a:p>
      </dgm:t>
    </dgm:pt>
    <dgm:pt modelId="{58EC92F4-7DDF-409A-A01F-B2D9F9953BA1}" type="parTrans" cxnId="{8E720A13-62D3-4BC3-AA9D-066A322B8280}">
      <dgm:prSet/>
      <dgm:spPr/>
      <dgm:t>
        <a:bodyPr/>
        <a:lstStyle/>
        <a:p>
          <a:endParaRPr lang="es-UY"/>
        </a:p>
      </dgm:t>
    </dgm:pt>
    <dgm:pt modelId="{994E1D7F-09D6-4EE1-9268-1253B0F1680D}" type="sibTrans" cxnId="{8E720A13-62D3-4BC3-AA9D-066A322B8280}">
      <dgm:prSet/>
      <dgm:spPr/>
      <dgm:t>
        <a:bodyPr/>
        <a:lstStyle/>
        <a:p>
          <a:endParaRPr lang="es-UY"/>
        </a:p>
      </dgm:t>
    </dgm:pt>
    <dgm:pt modelId="{FB5F3C95-5CA6-47F0-AC48-E45F1A0F522F}" type="pres">
      <dgm:prSet presAssocID="{A459974F-B750-46E4-8B0B-2E29B1C13240}" presName="linearFlow" presStyleCnt="0">
        <dgm:presLayoutVars>
          <dgm:dir/>
          <dgm:resizeHandles val="exact"/>
        </dgm:presLayoutVars>
      </dgm:prSet>
      <dgm:spPr/>
    </dgm:pt>
    <dgm:pt modelId="{03222899-B5F3-4FDD-BDA5-0EA0F9AEE9A5}" type="pres">
      <dgm:prSet presAssocID="{06016392-2937-41A8-B330-FD1198BB2F81}" presName="composite" presStyleCnt="0"/>
      <dgm:spPr/>
    </dgm:pt>
    <dgm:pt modelId="{2E0599C9-16B3-4004-86BC-C960970FDF31}" type="pres">
      <dgm:prSet presAssocID="{06016392-2937-41A8-B330-FD1198BB2F81}" presName="imgShp" presStyleLbl="fgImgPlace1" presStyleIdx="0" presStyleCnt="1" custScaleX="104824" custScaleY="10471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55F3C2F-475D-4AAE-B4A2-8FC710FB477D}" type="pres">
      <dgm:prSet presAssocID="{06016392-2937-41A8-B330-FD1198BB2F81}" presName="txShp" presStyleLbl="node1" presStyleIdx="0" presStyleCnt="1">
        <dgm:presLayoutVars>
          <dgm:bulletEnabled val="1"/>
        </dgm:presLayoutVars>
      </dgm:prSet>
      <dgm:spPr/>
    </dgm:pt>
  </dgm:ptLst>
  <dgm:cxnLst>
    <dgm:cxn modelId="{8CDD3904-CB1B-4313-8288-90C846EFAD5A}" type="presOf" srcId="{A459974F-B750-46E4-8B0B-2E29B1C13240}" destId="{FB5F3C95-5CA6-47F0-AC48-E45F1A0F522F}" srcOrd="0" destOrd="0" presId="urn:microsoft.com/office/officeart/2005/8/layout/vList3"/>
    <dgm:cxn modelId="{8E720A13-62D3-4BC3-AA9D-066A322B8280}" srcId="{A459974F-B750-46E4-8B0B-2E29B1C13240}" destId="{06016392-2937-41A8-B330-FD1198BB2F81}" srcOrd="0" destOrd="0" parTransId="{58EC92F4-7DDF-409A-A01F-B2D9F9953BA1}" sibTransId="{994E1D7F-09D6-4EE1-9268-1253B0F1680D}"/>
    <dgm:cxn modelId="{5EE01A2D-0FA9-41C5-8C3E-F5556927F57C}" type="presOf" srcId="{06016392-2937-41A8-B330-FD1198BB2F81}" destId="{D55F3C2F-475D-4AAE-B4A2-8FC710FB477D}" srcOrd="0" destOrd="0" presId="urn:microsoft.com/office/officeart/2005/8/layout/vList3"/>
    <dgm:cxn modelId="{F6994016-ED7D-47F2-9952-CB8D619BCA47}" type="presParOf" srcId="{FB5F3C95-5CA6-47F0-AC48-E45F1A0F522F}" destId="{03222899-B5F3-4FDD-BDA5-0EA0F9AEE9A5}" srcOrd="0" destOrd="0" presId="urn:microsoft.com/office/officeart/2005/8/layout/vList3"/>
    <dgm:cxn modelId="{1C0F0B84-87E3-490E-9BC6-2E1702DB516A}" type="presParOf" srcId="{03222899-B5F3-4FDD-BDA5-0EA0F9AEE9A5}" destId="{2E0599C9-16B3-4004-86BC-C960970FDF31}" srcOrd="0" destOrd="0" presId="urn:microsoft.com/office/officeart/2005/8/layout/vList3"/>
    <dgm:cxn modelId="{BF62499A-886E-446A-BC8A-F8E66E0A0704}" type="presParOf" srcId="{03222899-B5F3-4FDD-BDA5-0EA0F9AEE9A5}" destId="{D55F3C2F-475D-4AAE-B4A2-8FC710FB477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59974F-B750-46E4-8B0B-2E29B1C1324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UY"/>
        </a:p>
      </dgm:t>
    </dgm:pt>
    <dgm:pt modelId="{06016392-2937-41A8-B330-FD1198BB2F81}">
      <dgm:prSet/>
      <dgm:spPr>
        <a:solidFill>
          <a:schemeClr val="accent6">
            <a:lumMod val="40000"/>
            <a:lumOff val="60000"/>
          </a:schemeClr>
        </a:solidFill>
      </dgm:spPr>
      <dgm:t>
        <a:bodyPr/>
        <a:lstStyle/>
        <a:p>
          <a:r>
            <a:rPr lang="es-ES" dirty="0">
              <a:solidFill>
                <a:schemeClr val="bg2">
                  <a:lumMod val="90000"/>
                  <a:lumOff val="10000"/>
                </a:schemeClr>
              </a:solidFill>
            </a:rPr>
            <a:t>¿Quiénes somos?</a:t>
          </a:r>
          <a:endParaRPr lang="es-UY" dirty="0">
            <a:solidFill>
              <a:schemeClr val="bg2">
                <a:lumMod val="90000"/>
                <a:lumOff val="10000"/>
              </a:schemeClr>
            </a:solidFill>
          </a:endParaRPr>
        </a:p>
      </dgm:t>
    </dgm:pt>
    <dgm:pt modelId="{58EC92F4-7DDF-409A-A01F-B2D9F9953BA1}" type="parTrans" cxnId="{8E720A13-62D3-4BC3-AA9D-066A322B8280}">
      <dgm:prSet/>
      <dgm:spPr/>
      <dgm:t>
        <a:bodyPr/>
        <a:lstStyle/>
        <a:p>
          <a:endParaRPr lang="es-UY"/>
        </a:p>
      </dgm:t>
    </dgm:pt>
    <dgm:pt modelId="{994E1D7F-09D6-4EE1-9268-1253B0F1680D}" type="sibTrans" cxnId="{8E720A13-62D3-4BC3-AA9D-066A322B8280}">
      <dgm:prSet/>
      <dgm:spPr/>
      <dgm:t>
        <a:bodyPr/>
        <a:lstStyle/>
        <a:p>
          <a:endParaRPr lang="es-UY"/>
        </a:p>
      </dgm:t>
    </dgm:pt>
    <dgm:pt modelId="{FB5F3C95-5CA6-47F0-AC48-E45F1A0F522F}" type="pres">
      <dgm:prSet presAssocID="{A459974F-B750-46E4-8B0B-2E29B1C13240}" presName="linearFlow" presStyleCnt="0">
        <dgm:presLayoutVars>
          <dgm:dir/>
          <dgm:resizeHandles val="exact"/>
        </dgm:presLayoutVars>
      </dgm:prSet>
      <dgm:spPr/>
    </dgm:pt>
    <dgm:pt modelId="{03222899-B5F3-4FDD-BDA5-0EA0F9AEE9A5}" type="pres">
      <dgm:prSet presAssocID="{06016392-2937-41A8-B330-FD1198BB2F81}" presName="composite" presStyleCnt="0"/>
      <dgm:spPr/>
    </dgm:pt>
    <dgm:pt modelId="{2E0599C9-16B3-4004-86BC-C960970FDF31}" type="pres">
      <dgm:prSet presAssocID="{06016392-2937-41A8-B330-FD1198BB2F81}" presName="imgShp" presStyleLbl="fgImgPlace1" presStyleIdx="0" presStyleCnt="1" custScaleX="104824" custScaleY="10471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55F3C2F-475D-4AAE-B4A2-8FC710FB477D}" type="pres">
      <dgm:prSet presAssocID="{06016392-2937-41A8-B330-FD1198BB2F81}" presName="txShp" presStyleLbl="node1" presStyleIdx="0" presStyleCnt="1" custLinFactY="83029" custLinFactNeighborX="1751" custLinFactNeighborY="100000">
        <dgm:presLayoutVars>
          <dgm:bulletEnabled val="1"/>
        </dgm:presLayoutVars>
      </dgm:prSet>
      <dgm:spPr/>
    </dgm:pt>
  </dgm:ptLst>
  <dgm:cxnLst>
    <dgm:cxn modelId="{8CDD3904-CB1B-4313-8288-90C846EFAD5A}" type="presOf" srcId="{A459974F-B750-46E4-8B0B-2E29B1C13240}" destId="{FB5F3C95-5CA6-47F0-AC48-E45F1A0F522F}" srcOrd="0" destOrd="0" presId="urn:microsoft.com/office/officeart/2005/8/layout/vList3"/>
    <dgm:cxn modelId="{8E720A13-62D3-4BC3-AA9D-066A322B8280}" srcId="{A459974F-B750-46E4-8B0B-2E29B1C13240}" destId="{06016392-2937-41A8-B330-FD1198BB2F81}" srcOrd="0" destOrd="0" parTransId="{58EC92F4-7DDF-409A-A01F-B2D9F9953BA1}" sibTransId="{994E1D7F-09D6-4EE1-9268-1253B0F1680D}"/>
    <dgm:cxn modelId="{5EE01A2D-0FA9-41C5-8C3E-F5556927F57C}" type="presOf" srcId="{06016392-2937-41A8-B330-FD1198BB2F81}" destId="{D55F3C2F-475D-4AAE-B4A2-8FC710FB477D}" srcOrd="0" destOrd="0" presId="urn:microsoft.com/office/officeart/2005/8/layout/vList3"/>
    <dgm:cxn modelId="{F6994016-ED7D-47F2-9952-CB8D619BCA47}" type="presParOf" srcId="{FB5F3C95-5CA6-47F0-AC48-E45F1A0F522F}" destId="{03222899-B5F3-4FDD-BDA5-0EA0F9AEE9A5}" srcOrd="0" destOrd="0" presId="urn:microsoft.com/office/officeart/2005/8/layout/vList3"/>
    <dgm:cxn modelId="{1C0F0B84-87E3-490E-9BC6-2E1702DB516A}" type="presParOf" srcId="{03222899-B5F3-4FDD-BDA5-0EA0F9AEE9A5}" destId="{2E0599C9-16B3-4004-86BC-C960970FDF31}" srcOrd="0" destOrd="0" presId="urn:microsoft.com/office/officeart/2005/8/layout/vList3"/>
    <dgm:cxn modelId="{BF62499A-886E-446A-BC8A-F8E66E0A0704}" type="presParOf" srcId="{03222899-B5F3-4FDD-BDA5-0EA0F9AEE9A5}" destId="{D55F3C2F-475D-4AAE-B4A2-8FC710FB477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59974F-B750-46E4-8B0B-2E29B1C1324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UY"/>
        </a:p>
      </dgm:t>
    </dgm:pt>
    <dgm:pt modelId="{06016392-2937-41A8-B330-FD1198BB2F81}">
      <dgm:prSet custT="1"/>
      <dgm:spPr>
        <a:solidFill>
          <a:schemeClr val="accent6">
            <a:lumMod val="40000"/>
            <a:lumOff val="60000"/>
          </a:schemeClr>
        </a:solidFill>
      </dgm:spPr>
      <dgm:t>
        <a:bodyPr/>
        <a:lstStyle/>
        <a:p>
          <a:r>
            <a:rPr lang="es-ES" sz="3900" dirty="0">
              <a:solidFill>
                <a:schemeClr val="bg2">
                  <a:lumMod val="90000"/>
                  <a:lumOff val="10000"/>
                </a:schemeClr>
              </a:solidFill>
            </a:rPr>
            <a:t>¿Quiénes somos?</a:t>
          </a:r>
          <a:endParaRPr lang="es-UY" sz="3900" dirty="0">
            <a:solidFill>
              <a:schemeClr val="bg2">
                <a:lumMod val="90000"/>
                <a:lumOff val="10000"/>
              </a:schemeClr>
            </a:solidFill>
          </a:endParaRPr>
        </a:p>
      </dgm:t>
    </dgm:pt>
    <dgm:pt modelId="{58EC92F4-7DDF-409A-A01F-B2D9F9953BA1}" type="parTrans" cxnId="{8E720A13-62D3-4BC3-AA9D-066A322B8280}">
      <dgm:prSet/>
      <dgm:spPr/>
      <dgm:t>
        <a:bodyPr/>
        <a:lstStyle/>
        <a:p>
          <a:endParaRPr lang="es-UY"/>
        </a:p>
      </dgm:t>
    </dgm:pt>
    <dgm:pt modelId="{994E1D7F-09D6-4EE1-9268-1253B0F1680D}" type="sibTrans" cxnId="{8E720A13-62D3-4BC3-AA9D-066A322B8280}">
      <dgm:prSet/>
      <dgm:spPr/>
      <dgm:t>
        <a:bodyPr/>
        <a:lstStyle/>
        <a:p>
          <a:endParaRPr lang="es-UY"/>
        </a:p>
      </dgm:t>
    </dgm:pt>
    <dgm:pt modelId="{FB5F3C95-5CA6-47F0-AC48-E45F1A0F522F}" type="pres">
      <dgm:prSet presAssocID="{A459974F-B750-46E4-8B0B-2E29B1C13240}" presName="linearFlow" presStyleCnt="0">
        <dgm:presLayoutVars>
          <dgm:dir/>
          <dgm:resizeHandles val="exact"/>
        </dgm:presLayoutVars>
      </dgm:prSet>
      <dgm:spPr/>
    </dgm:pt>
    <dgm:pt modelId="{03222899-B5F3-4FDD-BDA5-0EA0F9AEE9A5}" type="pres">
      <dgm:prSet presAssocID="{06016392-2937-41A8-B330-FD1198BB2F81}" presName="composite" presStyleCnt="0"/>
      <dgm:spPr/>
    </dgm:pt>
    <dgm:pt modelId="{2E0599C9-16B3-4004-86BC-C960970FDF31}" type="pres">
      <dgm:prSet presAssocID="{06016392-2937-41A8-B330-FD1198BB2F81}" presName="imgShp" presStyleLbl="fgImgPlace1" presStyleIdx="0" presStyleCnt="1" custScaleX="104824" custScaleY="10471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55F3C2F-475D-4AAE-B4A2-8FC710FB477D}" type="pres">
      <dgm:prSet presAssocID="{06016392-2937-41A8-B330-FD1198BB2F81}" presName="txShp" presStyleLbl="node1" presStyleIdx="0" presStyleCnt="1">
        <dgm:presLayoutVars>
          <dgm:bulletEnabled val="1"/>
        </dgm:presLayoutVars>
      </dgm:prSet>
      <dgm:spPr/>
    </dgm:pt>
  </dgm:ptLst>
  <dgm:cxnLst>
    <dgm:cxn modelId="{8CDD3904-CB1B-4313-8288-90C846EFAD5A}" type="presOf" srcId="{A459974F-B750-46E4-8B0B-2E29B1C13240}" destId="{FB5F3C95-5CA6-47F0-AC48-E45F1A0F522F}" srcOrd="0" destOrd="0" presId="urn:microsoft.com/office/officeart/2005/8/layout/vList3"/>
    <dgm:cxn modelId="{8E720A13-62D3-4BC3-AA9D-066A322B8280}" srcId="{A459974F-B750-46E4-8B0B-2E29B1C13240}" destId="{06016392-2937-41A8-B330-FD1198BB2F81}" srcOrd="0" destOrd="0" parTransId="{58EC92F4-7DDF-409A-A01F-B2D9F9953BA1}" sibTransId="{994E1D7F-09D6-4EE1-9268-1253B0F1680D}"/>
    <dgm:cxn modelId="{5EE01A2D-0FA9-41C5-8C3E-F5556927F57C}" type="presOf" srcId="{06016392-2937-41A8-B330-FD1198BB2F81}" destId="{D55F3C2F-475D-4AAE-B4A2-8FC710FB477D}" srcOrd="0" destOrd="0" presId="urn:microsoft.com/office/officeart/2005/8/layout/vList3"/>
    <dgm:cxn modelId="{F6994016-ED7D-47F2-9952-CB8D619BCA47}" type="presParOf" srcId="{FB5F3C95-5CA6-47F0-AC48-E45F1A0F522F}" destId="{03222899-B5F3-4FDD-BDA5-0EA0F9AEE9A5}" srcOrd="0" destOrd="0" presId="urn:microsoft.com/office/officeart/2005/8/layout/vList3"/>
    <dgm:cxn modelId="{1C0F0B84-87E3-490E-9BC6-2E1702DB516A}" type="presParOf" srcId="{03222899-B5F3-4FDD-BDA5-0EA0F9AEE9A5}" destId="{2E0599C9-16B3-4004-86BC-C960970FDF31}" srcOrd="0" destOrd="0" presId="urn:microsoft.com/office/officeart/2005/8/layout/vList3"/>
    <dgm:cxn modelId="{BF62499A-886E-446A-BC8A-F8E66E0A0704}" type="presParOf" srcId="{03222899-B5F3-4FDD-BDA5-0EA0F9AEE9A5}" destId="{D55F3C2F-475D-4AAE-B4A2-8FC710FB477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59974F-B750-46E4-8B0B-2E29B1C1324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UY"/>
        </a:p>
      </dgm:t>
    </dgm:pt>
    <dgm:pt modelId="{06016392-2937-41A8-B330-FD1198BB2F81}">
      <dgm:prSet custT="1"/>
      <dgm:spPr>
        <a:solidFill>
          <a:schemeClr val="accent3">
            <a:lumMod val="60000"/>
            <a:lumOff val="40000"/>
          </a:schemeClr>
        </a:solidFill>
      </dgm:spPr>
      <dgm:t>
        <a:bodyPr/>
        <a:lstStyle/>
        <a:p>
          <a:r>
            <a:rPr lang="es-ES" sz="3900" dirty="0">
              <a:solidFill>
                <a:schemeClr val="bg2">
                  <a:lumMod val="90000"/>
                  <a:lumOff val="10000"/>
                </a:schemeClr>
              </a:solidFill>
            </a:rPr>
            <a:t>Cometidos de la ONSC</a:t>
          </a:r>
          <a:endParaRPr lang="es-UY" sz="3900" dirty="0">
            <a:solidFill>
              <a:schemeClr val="bg2">
                <a:lumMod val="90000"/>
                <a:lumOff val="10000"/>
              </a:schemeClr>
            </a:solidFill>
          </a:endParaRPr>
        </a:p>
      </dgm:t>
    </dgm:pt>
    <dgm:pt modelId="{58EC92F4-7DDF-409A-A01F-B2D9F9953BA1}" type="parTrans" cxnId="{8E720A13-62D3-4BC3-AA9D-066A322B8280}">
      <dgm:prSet/>
      <dgm:spPr/>
      <dgm:t>
        <a:bodyPr/>
        <a:lstStyle/>
        <a:p>
          <a:endParaRPr lang="es-UY"/>
        </a:p>
      </dgm:t>
    </dgm:pt>
    <dgm:pt modelId="{994E1D7F-09D6-4EE1-9268-1253B0F1680D}" type="sibTrans" cxnId="{8E720A13-62D3-4BC3-AA9D-066A322B8280}">
      <dgm:prSet/>
      <dgm:spPr/>
      <dgm:t>
        <a:bodyPr/>
        <a:lstStyle/>
        <a:p>
          <a:endParaRPr lang="es-UY"/>
        </a:p>
      </dgm:t>
    </dgm:pt>
    <dgm:pt modelId="{FB5F3C95-5CA6-47F0-AC48-E45F1A0F522F}" type="pres">
      <dgm:prSet presAssocID="{A459974F-B750-46E4-8B0B-2E29B1C13240}" presName="linearFlow" presStyleCnt="0">
        <dgm:presLayoutVars>
          <dgm:dir/>
          <dgm:resizeHandles val="exact"/>
        </dgm:presLayoutVars>
      </dgm:prSet>
      <dgm:spPr/>
    </dgm:pt>
    <dgm:pt modelId="{03222899-B5F3-4FDD-BDA5-0EA0F9AEE9A5}" type="pres">
      <dgm:prSet presAssocID="{06016392-2937-41A8-B330-FD1198BB2F81}" presName="composite" presStyleCnt="0"/>
      <dgm:spPr/>
    </dgm:pt>
    <dgm:pt modelId="{2E0599C9-16B3-4004-86BC-C960970FDF31}" type="pres">
      <dgm:prSet presAssocID="{06016392-2937-41A8-B330-FD1198BB2F81}" presName="imgShp" presStyleLbl="fgImgPlace1" presStyleIdx="0" presStyleCnt="1" custScaleX="104824" custScaleY="10471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D55F3C2F-475D-4AAE-B4A2-8FC710FB477D}" type="pres">
      <dgm:prSet presAssocID="{06016392-2937-41A8-B330-FD1198BB2F81}" presName="txShp" presStyleLbl="node1" presStyleIdx="0" presStyleCnt="1">
        <dgm:presLayoutVars>
          <dgm:bulletEnabled val="1"/>
        </dgm:presLayoutVars>
      </dgm:prSet>
      <dgm:spPr/>
    </dgm:pt>
  </dgm:ptLst>
  <dgm:cxnLst>
    <dgm:cxn modelId="{8CDD3904-CB1B-4313-8288-90C846EFAD5A}" type="presOf" srcId="{A459974F-B750-46E4-8B0B-2E29B1C13240}" destId="{FB5F3C95-5CA6-47F0-AC48-E45F1A0F522F}" srcOrd="0" destOrd="0" presId="urn:microsoft.com/office/officeart/2005/8/layout/vList3"/>
    <dgm:cxn modelId="{8E720A13-62D3-4BC3-AA9D-066A322B8280}" srcId="{A459974F-B750-46E4-8B0B-2E29B1C13240}" destId="{06016392-2937-41A8-B330-FD1198BB2F81}" srcOrd="0" destOrd="0" parTransId="{58EC92F4-7DDF-409A-A01F-B2D9F9953BA1}" sibTransId="{994E1D7F-09D6-4EE1-9268-1253B0F1680D}"/>
    <dgm:cxn modelId="{5EE01A2D-0FA9-41C5-8C3E-F5556927F57C}" type="presOf" srcId="{06016392-2937-41A8-B330-FD1198BB2F81}" destId="{D55F3C2F-475D-4AAE-B4A2-8FC710FB477D}" srcOrd="0" destOrd="0" presId="urn:microsoft.com/office/officeart/2005/8/layout/vList3"/>
    <dgm:cxn modelId="{F6994016-ED7D-47F2-9952-CB8D619BCA47}" type="presParOf" srcId="{FB5F3C95-5CA6-47F0-AC48-E45F1A0F522F}" destId="{03222899-B5F3-4FDD-BDA5-0EA0F9AEE9A5}" srcOrd="0" destOrd="0" presId="urn:microsoft.com/office/officeart/2005/8/layout/vList3"/>
    <dgm:cxn modelId="{1C0F0B84-87E3-490E-9BC6-2E1702DB516A}" type="presParOf" srcId="{03222899-B5F3-4FDD-BDA5-0EA0F9AEE9A5}" destId="{2E0599C9-16B3-4004-86BC-C960970FDF31}" srcOrd="0" destOrd="0" presId="urn:microsoft.com/office/officeart/2005/8/layout/vList3"/>
    <dgm:cxn modelId="{BF62499A-886E-446A-BC8A-F8E66E0A0704}" type="presParOf" srcId="{03222899-B5F3-4FDD-BDA5-0EA0F9AEE9A5}" destId="{D55F3C2F-475D-4AAE-B4A2-8FC710FB477D}"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59974F-B750-46E4-8B0B-2E29B1C1324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UY"/>
        </a:p>
      </dgm:t>
    </dgm:pt>
    <dgm:pt modelId="{06016392-2937-41A8-B330-FD1198BB2F81}">
      <dgm:prSet/>
      <dgm:spPr>
        <a:solidFill>
          <a:schemeClr val="accent3">
            <a:lumMod val="60000"/>
            <a:lumOff val="40000"/>
          </a:schemeClr>
        </a:solidFill>
      </dgm:spPr>
      <dgm:t>
        <a:bodyPr/>
        <a:lstStyle/>
        <a:p>
          <a:r>
            <a:rPr lang="es-ES" dirty="0">
              <a:solidFill>
                <a:schemeClr val="bg2">
                  <a:lumMod val="90000"/>
                  <a:lumOff val="10000"/>
                </a:schemeClr>
              </a:solidFill>
            </a:rPr>
            <a:t>Cometidos de la ONSC</a:t>
          </a:r>
          <a:endParaRPr lang="es-UY" dirty="0">
            <a:solidFill>
              <a:schemeClr val="bg2">
                <a:lumMod val="90000"/>
                <a:lumOff val="10000"/>
              </a:schemeClr>
            </a:solidFill>
          </a:endParaRPr>
        </a:p>
      </dgm:t>
    </dgm:pt>
    <dgm:pt modelId="{58EC92F4-7DDF-409A-A01F-B2D9F9953BA1}" type="parTrans" cxnId="{8E720A13-62D3-4BC3-AA9D-066A322B8280}">
      <dgm:prSet/>
      <dgm:spPr/>
      <dgm:t>
        <a:bodyPr/>
        <a:lstStyle/>
        <a:p>
          <a:endParaRPr lang="es-UY"/>
        </a:p>
      </dgm:t>
    </dgm:pt>
    <dgm:pt modelId="{994E1D7F-09D6-4EE1-9268-1253B0F1680D}" type="sibTrans" cxnId="{8E720A13-62D3-4BC3-AA9D-066A322B8280}">
      <dgm:prSet/>
      <dgm:spPr/>
      <dgm:t>
        <a:bodyPr/>
        <a:lstStyle/>
        <a:p>
          <a:endParaRPr lang="es-UY"/>
        </a:p>
      </dgm:t>
    </dgm:pt>
    <dgm:pt modelId="{FB5F3C95-5CA6-47F0-AC48-E45F1A0F522F}" type="pres">
      <dgm:prSet presAssocID="{A459974F-B750-46E4-8B0B-2E29B1C13240}" presName="linearFlow" presStyleCnt="0">
        <dgm:presLayoutVars>
          <dgm:dir/>
          <dgm:resizeHandles val="exact"/>
        </dgm:presLayoutVars>
      </dgm:prSet>
      <dgm:spPr/>
    </dgm:pt>
    <dgm:pt modelId="{03222899-B5F3-4FDD-BDA5-0EA0F9AEE9A5}" type="pres">
      <dgm:prSet presAssocID="{06016392-2937-41A8-B330-FD1198BB2F81}" presName="composite" presStyleCnt="0"/>
      <dgm:spPr/>
    </dgm:pt>
    <dgm:pt modelId="{2E0599C9-16B3-4004-86BC-C960970FDF31}" type="pres">
      <dgm:prSet presAssocID="{06016392-2937-41A8-B330-FD1198BB2F81}" presName="imgShp" presStyleLbl="fgImgPlace1" presStyleIdx="0" presStyleCnt="1" custScaleX="104824" custScaleY="10471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8000" r="-18000"/>
          </a:stretch>
        </a:blipFill>
      </dgm:spPr>
    </dgm:pt>
    <dgm:pt modelId="{D55F3C2F-475D-4AAE-B4A2-8FC710FB477D}" type="pres">
      <dgm:prSet presAssocID="{06016392-2937-41A8-B330-FD1198BB2F81}" presName="txShp" presStyleLbl="node1" presStyleIdx="0" presStyleCnt="1" custLinFactY="83029" custLinFactNeighborX="1751" custLinFactNeighborY="100000">
        <dgm:presLayoutVars>
          <dgm:bulletEnabled val="1"/>
        </dgm:presLayoutVars>
      </dgm:prSet>
      <dgm:spPr/>
    </dgm:pt>
  </dgm:ptLst>
  <dgm:cxnLst>
    <dgm:cxn modelId="{8CDD3904-CB1B-4313-8288-90C846EFAD5A}" type="presOf" srcId="{A459974F-B750-46E4-8B0B-2E29B1C13240}" destId="{FB5F3C95-5CA6-47F0-AC48-E45F1A0F522F}" srcOrd="0" destOrd="0" presId="urn:microsoft.com/office/officeart/2005/8/layout/vList3"/>
    <dgm:cxn modelId="{8E720A13-62D3-4BC3-AA9D-066A322B8280}" srcId="{A459974F-B750-46E4-8B0B-2E29B1C13240}" destId="{06016392-2937-41A8-B330-FD1198BB2F81}" srcOrd="0" destOrd="0" parTransId="{58EC92F4-7DDF-409A-A01F-B2D9F9953BA1}" sibTransId="{994E1D7F-09D6-4EE1-9268-1253B0F1680D}"/>
    <dgm:cxn modelId="{5EE01A2D-0FA9-41C5-8C3E-F5556927F57C}" type="presOf" srcId="{06016392-2937-41A8-B330-FD1198BB2F81}" destId="{D55F3C2F-475D-4AAE-B4A2-8FC710FB477D}" srcOrd="0" destOrd="0" presId="urn:microsoft.com/office/officeart/2005/8/layout/vList3"/>
    <dgm:cxn modelId="{F6994016-ED7D-47F2-9952-CB8D619BCA47}" type="presParOf" srcId="{FB5F3C95-5CA6-47F0-AC48-E45F1A0F522F}" destId="{03222899-B5F3-4FDD-BDA5-0EA0F9AEE9A5}" srcOrd="0" destOrd="0" presId="urn:microsoft.com/office/officeart/2005/8/layout/vList3"/>
    <dgm:cxn modelId="{1C0F0B84-87E3-490E-9BC6-2E1702DB516A}" type="presParOf" srcId="{03222899-B5F3-4FDD-BDA5-0EA0F9AEE9A5}" destId="{2E0599C9-16B3-4004-86BC-C960970FDF31}" srcOrd="0" destOrd="0" presId="urn:microsoft.com/office/officeart/2005/8/layout/vList3"/>
    <dgm:cxn modelId="{BF62499A-886E-446A-BC8A-F8E66E0A0704}" type="presParOf" srcId="{03222899-B5F3-4FDD-BDA5-0EA0F9AEE9A5}" destId="{D55F3C2F-475D-4AAE-B4A2-8FC710FB477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59974F-B750-46E4-8B0B-2E29B1C1324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UY"/>
        </a:p>
      </dgm:t>
    </dgm:pt>
    <dgm:pt modelId="{06016392-2937-41A8-B330-FD1198BB2F81}">
      <dgm:prSet custT="1"/>
      <dgm:spPr>
        <a:solidFill>
          <a:schemeClr val="accent6">
            <a:lumMod val="40000"/>
            <a:lumOff val="60000"/>
          </a:schemeClr>
        </a:solidFill>
      </dgm:spPr>
      <dgm:t>
        <a:bodyPr/>
        <a:lstStyle/>
        <a:p>
          <a:r>
            <a:rPr lang="es-ES" sz="3900" dirty="0">
              <a:solidFill>
                <a:schemeClr val="bg2">
                  <a:lumMod val="90000"/>
                  <a:lumOff val="10000"/>
                </a:schemeClr>
              </a:solidFill>
            </a:rPr>
            <a:t>¿Quiénes somos?</a:t>
          </a:r>
          <a:endParaRPr lang="es-UY" sz="3900" dirty="0">
            <a:solidFill>
              <a:schemeClr val="bg2">
                <a:lumMod val="90000"/>
                <a:lumOff val="10000"/>
              </a:schemeClr>
            </a:solidFill>
          </a:endParaRPr>
        </a:p>
      </dgm:t>
    </dgm:pt>
    <dgm:pt modelId="{58EC92F4-7DDF-409A-A01F-B2D9F9953BA1}" type="parTrans" cxnId="{8E720A13-62D3-4BC3-AA9D-066A322B8280}">
      <dgm:prSet/>
      <dgm:spPr/>
      <dgm:t>
        <a:bodyPr/>
        <a:lstStyle/>
        <a:p>
          <a:endParaRPr lang="es-UY"/>
        </a:p>
      </dgm:t>
    </dgm:pt>
    <dgm:pt modelId="{994E1D7F-09D6-4EE1-9268-1253B0F1680D}" type="sibTrans" cxnId="{8E720A13-62D3-4BC3-AA9D-066A322B8280}">
      <dgm:prSet/>
      <dgm:spPr/>
      <dgm:t>
        <a:bodyPr/>
        <a:lstStyle/>
        <a:p>
          <a:endParaRPr lang="es-UY"/>
        </a:p>
      </dgm:t>
    </dgm:pt>
    <dgm:pt modelId="{FB5F3C95-5CA6-47F0-AC48-E45F1A0F522F}" type="pres">
      <dgm:prSet presAssocID="{A459974F-B750-46E4-8B0B-2E29B1C13240}" presName="linearFlow" presStyleCnt="0">
        <dgm:presLayoutVars>
          <dgm:dir/>
          <dgm:resizeHandles val="exact"/>
        </dgm:presLayoutVars>
      </dgm:prSet>
      <dgm:spPr/>
    </dgm:pt>
    <dgm:pt modelId="{03222899-B5F3-4FDD-BDA5-0EA0F9AEE9A5}" type="pres">
      <dgm:prSet presAssocID="{06016392-2937-41A8-B330-FD1198BB2F81}" presName="composite" presStyleCnt="0"/>
      <dgm:spPr/>
    </dgm:pt>
    <dgm:pt modelId="{2E0599C9-16B3-4004-86BC-C960970FDF31}" type="pres">
      <dgm:prSet presAssocID="{06016392-2937-41A8-B330-FD1198BB2F81}" presName="imgShp" presStyleLbl="fgImgPlace1" presStyleIdx="0" presStyleCnt="1" custScaleX="104824" custScaleY="10471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55F3C2F-475D-4AAE-B4A2-8FC710FB477D}" type="pres">
      <dgm:prSet presAssocID="{06016392-2937-41A8-B330-FD1198BB2F81}" presName="txShp" presStyleLbl="node1" presStyleIdx="0" presStyleCnt="1">
        <dgm:presLayoutVars>
          <dgm:bulletEnabled val="1"/>
        </dgm:presLayoutVars>
      </dgm:prSet>
      <dgm:spPr/>
    </dgm:pt>
  </dgm:ptLst>
  <dgm:cxnLst>
    <dgm:cxn modelId="{8CDD3904-CB1B-4313-8288-90C846EFAD5A}" type="presOf" srcId="{A459974F-B750-46E4-8B0B-2E29B1C13240}" destId="{FB5F3C95-5CA6-47F0-AC48-E45F1A0F522F}" srcOrd="0" destOrd="0" presId="urn:microsoft.com/office/officeart/2005/8/layout/vList3"/>
    <dgm:cxn modelId="{8E720A13-62D3-4BC3-AA9D-066A322B8280}" srcId="{A459974F-B750-46E4-8B0B-2E29B1C13240}" destId="{06016392-2937-41A8-B330-FD1198BB2F81}" srcOrd="0" destOrd="0" parTransId="{58EC92F4-7DDF-409A-A01F-B2D9F9953BA1}" sibTransId="{994E1D7F-09D6-4EE1-9268-1253B0F1680D}"/>
    <dgm:cxn modelId="{5EE01A2D-0FA9-41C5-8C3E-F5556927F57C}" type="presOf" srcId="{06016392-2937-41A8-B330-FD1198BB2F81}" destId="{D55F3C2F-475D-4AAE-B4A2-8FC710FB477D}" srcOrd="0" destOrd="0" presId="urn:microsoft.com/office/officeart/2005/8/layout/vList3"/>
    <dgm:cxn modelId="{F6994016-ED7D-47F2-9952-CB8D619BCA47}" type="presParOf" srcId="{FB5F3C95-5CA6-47F0-AC48-E45F1A0F522F}" destId="{03222899-B5F3-4FDD-BDA5-0EA0F9AEE9A5}" srcOrd="0" destOrd="0" presId="urn:microsoft.com/office/officeart/2005/8/layout/vList3"/>
    <dgm:cxn modelId="{1C0F0B84-87E3-490E-9BC6-2E1702DB516A}" type="presParOf" srcId="{03222899-B5F3-4FDD-BDA5-0EA0F9AEE9A5}" destId="{2E0599C9-16B3-4004-86BC-C960970FDF31}" srcOrd="0" destOrd="0" presId="urn:microsoft.com/office/officeart/2005/8/layout/vList3"/>
    <dgm:cxn modelId="{BF62499A-886E-446A-BC8A-F8E66E0A0704}" type="presParOf" srcId="{03222899-B5F3-4FDD-BDA5-0EA0F9AEE9A5}" destId="{D55F3C2F-475D-4AAE-B4A2-8FC710FB477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59974F-B750-46E4-8B0B-2E29B1C1324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UY"/>
        </a:p>
      </dgm:t>
    </dgm:pt>
    <dgm:pt modelId="{06016392-2937-41A8-B330-FD1198BB2F81}">
      <dgm:prSet custT="1"/>
      <dgm:spPr>
        <a:solidFill>
          <a:schemeClr val="accent3">
            <a:lumMod val="60000"/>
            <a:lumOff val="40000"/>
          </a:schemeClr>
        </a:solidFill>
      </dgm:spPr>
      <dgm:t>
        <a:bodyPr/>
        <a:lstStyle/>
        <a:p>
          <a:r>
            <a:rPr lang="es-ES" sz="3900" dirty="0">
              <a:solidFill>
                <a:schemeClr val="bg2">
                  <a:lumMod val="90000"/>
                  <a:lumOff val="10000"/>
                </a:schemeClr>
              </a:solidFill>
            </a:rPr>
            <a:t>Cometidos de la ONSC</a:t>
          </a:r>
          <a:endParaRPr lang="es-UY" sz="3900" dirty="0">
            <a:solidFill>
              <a:schemeClr val="bg2">
                <a:lumMod val="90000"/>
                <a:lumOff val="10000"/>
              </a:schemeClr>
            </a:solidFill>
          </a:endParaRPr>
        </a:p>
      </dgm:t>
    </dgm:pt>
    <dgm:pt modelId="{58EC92F4-7DDF-409A-A01F-B2D9F9953BA1}" type="parTrans" cxnId="{8E720A13-62D3-4BC3-AA9D-066A322B8280}">
      <dgm:prSet/>
      <dgm:spPr/>
      <dgm:t>
        <a:bodyPr/>
        <a:lstStyle/>
        <a:p>
          <a:endParaRPr lang="es-UY"/>
        </a:p>
      </dgm:t>
    </dgm:pt>
    <dgm:pt modelId="{994E1D7F-09D6-4EE1-9268-1253B0F1680D}" type="sibTrans" cxnId="{8E720A13-62D3-4BC3-AA9D-066A322B8280}">
      <dgm:prSet/>
      <dgm:spPr/>
      <dgm:t>
        <a:bodyPr/>
        <a:lstStyle/>
        <a:p>
          <a:endParaRPr lang="es-UY"/>
        </a:p>
      </dgm:t>
    </dgm:pt>
    <dgm:pt modelId="{FB5F3C95-5CA6-47F0-AC48-E45F1A0F522F}" type="pres">
      <dgm:prSet presAssocID="{A459974F-B750-46E4-8B0B-2E29B1C13240}" presName="linearFlow" presStyleCnt="0">
        <dgm:presLayoutVars>
          <dgm:dir/>
          <dgm:resizeHandles val="exact"/>
        </dgm:presLayoutVars>
      </dgm:prSet>
      <dgm:spPr/>
    </dgm:pt>
    <dgm:pt modelId="{03222899-B5F3-4FDD-BDA5-0EA0F9AEE9A5}" type="pres">
      <dgm:prSet presAssocID="{06016392-2937-41A8-B330-FD1198BB2F81}" presName="composite" presStyleCnt="0"/>
      <dgm:spPr/>
    </dgm:pt>
    <dgm:pt modelId="{2E0599C9-16B3-4004-86BC-C960970FDF31}" type="pres">
      <dgm:prSet presAssocID="{06016392-2937-41A8-B330-FD1198BB2F81}" presName="imgShp" presStyleLbl="fgImgPlace1" presStyleIdx="0" presStyleCnt="1" custScaleX="104824" custScaleY="10471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D55F3C2F-475D-4AAE-B4A2-8FC710FB477D}" type="pres">
      <dgm:prSet presAssocID="{06016392-2937-41A8-B330-FD1198BB2F81}" presName="txShp" presStyleLbl="node1" presStyleIdx="0" presStyleCnt="1">
        <dgm:presLayoutVars>
          <dgm:bulletEnabled val="1"/>
        </dgm:presLayoutVars>
      </dgm:prSet>
      <dgm:spPr/>
    </dgm:pt>
  </dgm:ptLst>
  <dgm:cxnLst>
    <dgm:cxn modelId="{8CDD3904-CB1B-4313-8288-90C846EFAD5A}" type="presOf" srcId="{A459974F-B750-46E4-8B0B-2E29B1C13240}" destId="{FB5F3C95-5CA6-47F0-AC48-E45F1A0F522F}" srcOrd="0" destOrd="0" presId="urn:microsoft.com/office/officeart/2005/8/layout/vList3"/>
    <dgm:cxn modelId="{8E720A13-62D3-4BC3-AA9D-066A322B8280}" srcId="{A459974F-B750-46E4-8B0B-2E29B1C13240}" destId="{06016392-2937-41A8-B330-FD1198BB2F81}" srcOrd="0" destOrd="0" parTransId="{58EC92F4-7DDF-409A-A01F-B2D9F9953BA1}" sibTransId="{994E1D7F-09D6-4EE1-9268-1253B0F1680D}"/>
    <dgm:cxn modelId="{5EE01A2D-0FA9-41C5-8C3E-F5556927F57C}" type="presOf" srcId="{06016392-2937-41A8-B330-FD1198BB2F81}" destId="{D55F3C2F-475D-4AAE-B4A2-8FC710FB477D}" srcOrd="0" destOrd="0" presId="urn:microsoft.com/office/officeart/2005/8/layout/vList3"/>
    <dgm:cxn modelId="{F6994016-ED7D-47F2-9952-CB8D619BCA47}" type="presParOf" srcId="{FB5F3C95-5CA6-47F0-AC48-E45F1A0F522F}" destId="{03222899-B5F3-4FDD-BDA5-0EA0F9AEE9A5}" srcOrd="0" destOrd="0" presId="urn:microsoft.com/office/officeart/2005/8/layout/vList3"/>
    <dgm:cxn modelId="{1C0F0B84-87E3-490E-9BC6-2E1702DB516A}" type="presParOf" srcId="{03222899-B5F3-4FDD-BDA5-0EA0F9AEE9A5}" destId="{2E0599C9-16B3-4004-86BC-C960970FDF31}" srcOrd="0" destOrd="0" presId="urn:microsoft.com/office/officeart/2005/8/layout/vList3"/>
    <dgm:cxn modelId="{BF62499A-886E-446A-BC8A-F8E66E0A0704}" type="presParOf" srcId="{03222899-B5F3-4FDD-BDA5-0EA0F9AEE9A5}" destId="{D55F3C2F-475D-4AAE-B4A2-8FC710FB477D}"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3C2F-475D-4AAE-B4A2-8FC710FB477D}">
      <dsp:nvSpPr>
        <dsp:cNvPr id="0" name=""/>
        <dsp:cNvSpPr/>
      </dsp:nvSpPr>
      <dsp:spPr>
        <a:xfrm rot="10800000">
          <a:off x="2129764" y="36355"/>
          <a:ext cx="6882930" cy="1511464"/>
        </a:xfrm>
        <a:prstGeom prst="homePlat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514" tIns="148590" rIns="277368" bIns="148590" numCol="1" spcCol="1270" anchor="ctr" anchorCtr="0">
          <a:noAutofit/>
        </a:bodyPr>
        <a:lstStyle/>
        <a:p>
          <a:pPr marL="0" lvl="0" indent="0" algn="ctr" defTabSz="1733550">
            <a:lnSpc>
              <a:spcPct val="90000"/>
            </a:lnSpc>
            <a:spcBef>
              <a:spcPct val="0"/>
            </a:spcBef>
            <a:spcAft>
              <a:spcPct val="35000"/>
            </a:spcAft>
            <a:buNone/>
          </a:pPr>
          <a:r>
            <a:rPr lang="es-ES" sz="3900" kern="1200" dirty="0">
              <a:solidFill>
                <a:schemeClr val="bg2">
                  <a:lumMod val="90000"/>
                  <a:lumOff val="10000"/>
                </a:schemeClr>
              </a:solidFill>
            </a:rPr>
            <a:t>¿Cómo nace el registro del Evidencias del Talento?</a:t>
          </a:r>
          <a:endParaRPr lang="es-UY" sz="3900" kern="1200" dirty="0">
            <a:solidFill>
              <a:schemeClr val="bg2">
                <a:lumMod val="90000"/>
                <a:lumOff val="10000"/>
              </a:schemeClr>
            </a:solidFill>
          </a:endParaRPr>
        </a:p>
      </dsp:txBody>
      <dsp:txXfrm rot="10800000">
        <a:off x="2507630" y="36355"/>
        <a:ext cx="6505064" cy="1511464"/>
      </dsp:txXfrm>
    </dsp:sp>
    <dsp:sp modelId="{2E0599C9-16B3-4004-86BC-C960970FDF31}">
      <dsp:nvSpPr>
        <dsp:cNvPr id="0" name=""/>
        <dsp:cNvSpPr/>
      </dsp:nvSpPr>
      <dsp:spPr>
        <a:xfrm>
          <a:off x="1337575" y="737"/>
          <a:ext cx="1584377" cy="158270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3C2F-475D-4AAE-B4A2-8FC710FB477D}">
      <dsp:nvSpPr>
        <dsp:cNvPr id="0" name=""/>
        <dsp:cNvSpPr/>
      </dsp:nvSpPr>
      <dsp:spPr>
        <a:xfrm rot="10800000">
          <a:off x="2088246" y="42965"/>
          <a:ext cx="6882930" cy="893138"/>
        </a:xfrm>
        <a:prstGeom prst="homePlat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849" tIns="95250" rIns="177800" bIns="95250" numCol="1" spcCol="1270" anchor="ctr" anchorCtr="0">
          <a:noAutofit/>
        </a:bodyPr>
        <a:lstStyle/>
        <a:p>
          <a:pPr marL="0" lvl="0" indent="0" algn="ctr" defTabSz="1111250">
            <a:lnSpc>
              <a:spcPct val="90000"/>
            </a:lnSpc>
            <a:spcBef>
              <a:spcPct val="0"/>
            </a:spcBef>
            <a:spcAft>
              <a:spcPct val="35000"/>
            </a:spcAft>
            <a:buNone/>
          </a:pPr>
          <a:r>
            <a:rPr lang="es-ES" sz="2500" kern="1200" dirty="0">
              <a:solidFill>
                <a:schemeClr val="bg2">
                  <a:lumMod val="90000"/>
                  <a:lumOff val="10000"/>
                </a:schemeClr>
              </a:solidFill>
            </a:rPr>
            <a:t>¿Cómo nace el Registro de Evidencias del Talento?</a:t>
          </a:r>
          <a:endParaRPr lang="es-UY" sz="2500" kern="1200" dirty="0">
            <a:solidFill>
              <a:schemeClr val="bg2">
                <a:lumMod val="90000"/>
                <a:lumOff val="10000"/>
              </a:schemeClr>
            </a:solidFill>
          </a:endParaRPr>
        </a:p>
      </dsp:txBody>
      <dsp:txXfrm rot="10800000">
        <a:off x="2311530" y="42965"/>
        <a:ext cx="6659646" cy="893138"/>
      </dsp:txXfrm>
    </dsp:sp>
    <dsp:sp modelId="{2E0599C9-16B3-4004-86BC-C960970FDF31}">
      <dsp:nvSpPr>
        <dsp:cNvPr id="0" name=""/>
        <dsp:cNvSpPr/>
      </dsp:nvSpPr>
      <dsp:spPr>
        <a:xfrm>
          <a:off x="1499614" y="436"/>
          <a:ext cx="936223" cy="93523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3D988-9ECD-44F7-B198-2A4DDC669B60}">
      <dsp:nvSpPr>
        <dsp:cNvPr id="0" name=""/>
        <dsp:cNvSpPr/>
      </dsp:nvSpPr>
      <dsp:spPr>
        <a:xfrm>
          <a:off x="3051965" y="1590150"/>
          <a:ext cx="2293109" cy="2288992"/>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UY" sz="2000" kern="1200" dirty="0"/>
            <a:t>Visión transversal de evidencias</a:t>
          </a:r>
        </a:p>
      </dsp:txBody>
      <dsp:txXfrm>
        <a:off x="3387783" y="1925365"/>
        <a:ext cx="1621473" cy="1618562"/>
      </dsp:txXfrm>
    </dsp:sp>
    <dsp:sp modelId="{8DB70274-AE3A-4AE9-AD3C-3E5CDA35ED87}">
      <dsp:nvSpPr>
        <dsp:cNvPr id="0" name=""/>
        <dsp:cNvSpPr/>
      </dsp:nvSpPr>
      <dsp:spPr>
        <a:xfrm>
          <a:off x="3251463" y="-82292"/>
          <a:ext cx="1894114" cy="1990478"/>
        </a:xfrm>
        <a:prstGeom prst="ellipse">
          <a:avLst/>
        </a:prstGeom>
        <a:solidFill>
          <a:schemeClr val="accent2"/>
        </a:solidFill>
        <a:ln w="12700" cap="flat" cmpd="sng" algn="ctr">
          <a:solidFill>
            <a:schemeClr val="accent2">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UY" sz="1600" kern="1200" dirty="0"/>
            <a:t>Necesidad de documentar evidencias formales de profesionales del Estado</a:t>
          </a:r>
        </a:p>
      </dsp:txBody>
      <dsp:txXfrm>
        <a:off x="3528850" y="209207"/>
        <a:ext cx="1339340" cy="1407480"/>
      </dsp:txXfrm>
    </dsp:sp>
    <dsp:sp modelId="{3201F014-602D-4101-9A69-011028330DFC}">
      <dsp:nvSpPr>
        <dsp:cNvPr id="0" name=""/>
        <dsp:cNvSpPr/>
      </dsp:nvSpPr>
      <dsp:spPr>
        <a:xfrm>
          <a:off x="4829102" y="2650258"/>
          <a:ext cx="1894114" cy="1990478"/>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a:scene3d>
          <a:camera prst="orthographicFront">
            <a:rot lat="0" lon="0" rev="0"/>
          </a:camera>
          <a:lightRig rig="contrasting" dir="t">
            <a:rot lat="0" lon="0" rev="1200000"/>
          </a:lightRig>
        </a:scene3d>
        <a:sp3d/>
      </dsp:spPr>
      <dsp:style>
        <a:lnRef idx="1">
          <a:schemeClr val="accent4"/>
        </a:lnRef>
        <a:fillRef idx="3">
          <a:schemeClr val="accent4"/>
        </a:fillRef>
        <a:effectRef idx="2">
          <a:schemeClr val="accent4"/>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UY" sz="1600" kern="1200" dirty="0"/>
            <a:t>Autogestión para ingreso y visualización</a:t>
          </a:r>
        </a:p>
      </dsp:txBody>
      <dsp:txXfrm>
        <a:off x="5106489" y="2941757"/>
        <a:ext cx="1339340" cy="1407480"/>
      </dsp:txXfrm>
    </dsp:sp>
    <dsp:sp modelId="{D78EB845-2974-4902-BB45-0A8AF0BB2A21}">
      <dsp:nvSpPr>
        <dsp:cNvPr id="0" name=""/>
        <dsp:cNvSpPr/>
      </dsp:nvSpPr>
      <dsp:spPr>
        <a:xfrm>
          <a:off x="1673824" y="2650258"/>
          <a:ext cx="1894114" cy="1990478"/>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rot lat="0" lon="0" rev="0"/>
          </a:camera>
          <a:lightRig rig="contrasting" dir="t">
            <a:rot lat="0" lon="0" rev="1200000"/>
          </a:lightRig>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UY" sz="1600" kern="1200" dirty="0"/>
            <a:t>Contestar preguntas iniciales para la toma de decisiones</a:t>
          </a:r>
        </a:p>
      </dsp:txBody>
      <dsp:txXfrm>
        <a:off x="1951211" y="2941757"/>
        <a:ext cx="1339340" cy="14074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0C698-7C06-4D98-82EC-5593CC88DB9F}">
      <dsp:nvSpPr>
        <dsp:cNvPr id="0" name=""/>
        <dsp:cNvSpPr/>
      </dsp:nvSpPr>
      <dsp:spPr>
        <a:xfrm>
          <a:off x="11" y="0"/>
          <a:ext cx="7416801" cy="4385028"/>
        </a:xfrm>
        <a:prstGeom prst="swooshArrow">
          <a:avLst>
            <a:gd name="adj1" fmla="val 25000"/>
            <a:gd name="adj2" fmla="val 25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sp>
    <dsp:sp modelId="{E9C04E95-DF50-4CB3-89BD-78DBEF58346F}">
      <dsp:nvSpPr>
        <dsp:cNvPr id="0" name=""/>
        <dsp:cNvSpPr/>
      </dsp:nvSpPr>
      <dsp:spPr>
        <a:xfrm>
          <a:off x="1080121" y="2952328"/>
          <a:ext cx="182417" cy="182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A5BB4E-32E0-4F1F-8D01-65B06B5D3126}">
      <dsp:nvSpPr>
        <dsp:cNvPr id="0" name=""/>
        <dsp:cNvSpPr/>
      </dsp:nvSpPr>
      <dsp:spPr>
        <a:xfrm>
          <a:off x="1152123" y="3360488"/>
          <a:ext cx="1119681" cy="1024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59" tIns="0" rIns="0" bIns="0" numCol="1" spcCol="1270" anchor="t" anchorCtr="0">
          <a:noAutofit/>
        </a:bodyPr>
        <a:lstStyle/>
        <a:p>
          <a:pPr marL="0" lvl="0" indent="0" algn="l" defTabSz="977900">
            <a:lnSpc>
              <a:spcPct val="90000"/>
            </a:lnSpc>
            <a:spcBef>
              <a:spcPct val="0"/>
            </a:spcBef>
            <a:spcAft>
              <a:spcPct val="35000"/>
            </a:spcAft>
            <a:buNone/>
          </a:pPr>
          <a:r>
            <a:rPr lang="es-UY" sz="2200" kern="1200" dirty="0"/>
            <a:t>Inicio</a:t>
          </a:r>
        </a:p>
      </dsp:txBody>
      <dsp:txXfrm>
        <a:off x="1152123" y="3360488"/>
        <a:ext cx="1119681" cy="1024539"/>
      </dsp:txXfrm>
    </dsp:sp>
    <dsp:sp modelId="{8D06C1EB-14A8-455B-9A8E-F57D02A5FF86}">
      <dsp:nvSpPr>
        <dsp:cNvPr id="0" name=""/>
        <dsp:cNvSpPr/>
      </dsp:nvSpPr>
      <dsp:spPr>
        <a:xfrm>
          <a:off x="2376264" y="2016225"/>
          <a:ext cx="329754" cy="329754"/>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56593E-0CB4-45B4-ABCB-1DD42E6D8308}">
      <dsp:nvSpPr>
        <dsp:cNvPr id="0" name=""/>
        <dsp:cNvSpPr/>
      </dsp:nvSpPr>
      <dsp:spPr>
        <a:xfrm rot="10800000" flipV="1">
          <a:off x="2282089" y="2728043"/>
          <a:ext cx="2924646" cy="335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30" tIns="0" rIns="0" bIns="0" numCol="1" spcCol="1270" anchor="t" anchorCtr="0">
          <a:noAutofit/>
        </a:bodyPr>
        <a:lstStyle/>
        <a:p>
          <a:pPr marL="0" lvl="0" indent="0" algn="l" defTabSz="1244600">
            <a:lnSpc>
              <a:spcPct val="90000"/>
            </a:lnSpc>
            <a:spcBef>
              <a:spcPct val="0"/>
            </a:spcBef>
            <a:spcAft>
              <a:spcPct val="35000"/>
            </a:spcAft>
            <a:buNone/>
          </a:pPr>
          <a:r>
            <a:rPr lang="es-UY" sz="2800" b="1" kern="1200" dirty="0"/>
            <a:t>Despegue</a:t>
          </a:r>
        </a:p>
      </dsp:txBody>
      <dsp:txXfrm rot="-10800000">
        <a:off x="2282089" y="2728043"/>
        <a:ext cx="2924646" cy="335919"/>
      </dsp:txXfrm>
    </dsp:sp>
    <dsp:sp modelId="{D48E90DB-401D-4743-9E2A-79E683C2C0C4}">
      <dsp:nvSpPr>
        <dsp:cNvPr id="0" name=""/>
        <dsp:cNvSpPr/>
      </dsp:nvSpPr>
      <dsp:spPr>
        <a:xfrm>
          <a:off x="4032449" y="1296143"/>
          <a:ext cx="456042" cy="4560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7EC969-FD09-4687-AFEB-CABCFB2CD696}">
      <dsp:nvSpPr>
        <dsp:cNvPr id="0" name=""/>
        <dsp:cNvSpPr/>
      </dsp:nvSpPr>
      <dsp:spPr>
        <a:xfrm>
          <a:off x="4320474" y="2016209"/>
          <a:ext cx="2060561" cy="537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648" tIns="0" rIns="0" bIns="0" numCol="1" spcCol="1270" anchor="t" anchorCtr="0">
          <a:noAutofit/>
        </a:bodyPr>
        <a:lstStyle/>
        <a:p>
          <a:pPr marL="0" lvl="0" indent="0" algn="l" defTabSz="977900">
            <a:lnSpc>
              <a:spcPct val="90000"/>
            </a:lnSpc>
            <a:spcBef>
              <a:spcPct val="0"/>
            </a:spcBef>
            <a:spcAft>
              <a:spcPct val="35000"/>
            </a:spcAft>
            <a:buNone/>
          </a:pPr>
          <a:r>
            <a:rPr lang="es-UY" sz="2200" kern="1200" dirty="0"/>
            <a:t>Consolidación</a:t>
          </a:r>
        </a:p>
      </dsp:txBody>
      <dsp:txXfrm>
        <a:off x="4320474" y="2016209"/>
        <a:ext cx="2060561" cy="5378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541C3-3A0C-49C7-BED0-A21C9C662C0F}">
      <dsp:nvSpPr>
        <dsp:cNvPr id="0" name=""/>
        <dsp:cNvSpPr/>
      </dsp:nvSpPr>
      <dsp:spPr>
        <a:xfrm>
          <a:off x="5361" y="2480811"/>
          <a:ext cx="1662196" cy="1231064"/>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Relevamiento de necesidades y requerimientos</a:t>
          </a:r>
          <a:endParaRPr lang="es-UY" sz="1800" kern="1200" dirty="0"/>
        </a:p>
      </dsp:txBody>
      <dsp:txXfrm>
        <a:off x="41418" y="2516868"/>
        <a:ext cx="1590082" cy="1158950"/>
      </dsp:txXfrm>
    </dsp:sp>
    <dsp:sp modelId="{5BFCCA44-3CEF-4FEE-AA1B-AF9A9B2E3AC3}">
      <dsp:nvSpPr>
        <dsp:cNvPr id="0" name=""/>
        <dsp:cNvSpPr/>
      </dsp:nvSpPr>
      <dsp:spPr>
        <a:xfrm>
          <a:off x="1833777" y="2890231"/>
          <a:ext cx="352385" cy="4122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UY" sz="1400" kern="1200"/>
        </a:p>
      </dsp:txBody>
      <dsp:txXfrm>
        <a:off x="1833777" y="2972676"/>
        <a:ext cx="246670" cy="247334"/>
      </dsp:txXfrm>
    </dsp:sp>
    <dsp:sp modelId="{6F11141C-FE53-47C2-953F-B5A070448E72}">
      <dsp:nvSpPr>
        <dsp:cNvPr id="0" name=""/>
        <dsp:cNvSpPr/>
      </dsp:nvSpPr>
      <dsp:spPr>
        <a:xfrm>
          <a:off x="2332436" y="2480811"/>
          <a:ext cx="1662196" cy="1231064"/>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UY" sz="1800" kern="1200"/>
            <a:t>Diseño funcional de la solución</a:t>
          </a:r>
        </a:p>
      </dsp:txBody>
      <dsp:txXfrm>
        <a:off x="2368493" y="2516868"/>
        <a:ext cx="1590082" cy="1158950"/>
      </dsp:txXfrm>
    </dsp:sp>
    <dsp:sp modelId="{C9C5F4DC-9219-40A8-A204-4327F205C513}">
      <dsp:nvSpPr>
        <dsp:cNvPr id="0" name=""/>
        <dsp:cNvSpPr/>
      </dsp:nvSpPr>
      <dsp:spPr>
        <a:xfrm>
          <a:off x="4160852" y="2890231"/>
          <a:ext cx="352385" cy="4122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UY" sz="1400" kern="1200"/>
        </a:p>
      </dsp:txBody>
      <dsp:txXfrm>
        <a:off x="4160852" y="2972676"/>
        <a:ext cx="246670" cy="247334"/>
      </dsp:txXfrm>
    </dsp:sp>
    <dsp:sp modelId="{BDB03C61-D296-441F-9BD4-67AC2DFC1829}">
      <dsp:nvSpPr>
        <dsp:cNvPr id="0" name=""/>
        <dsp:cNvSpPr/>
      </dsp:nvSpPr>
      <dsp:spPr>
        <a:xfrm>
          <a:off x="4659511" y="2480811"/>
          <a:ext cx="1662196" cy="1231064"/>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UY" sz="1800" kern="1200"/>
            <a:t>Desarrollo informático</a:t>
          </a:r>
        </a:p>
      </dsp:txBody>
      <dsp:txXfrm>
        <a:off x="4695568" y="2516868"/>
        <a:ext cx="1590082" cy="1158950"/>
      </dsp:txXfrm>
    </dsp:sp>
    <dsp:sp modelId="{8CF93F92-07B4-4952-B8D7-86B7F3FB1BAE}">
      <dsp:nvSpPr>
        <dsp:cNvPr id="0" name=""/>
        <dsp:cNvSpPr/>
      </dsp:nvSpPr>
      <dsp:spPr>
        <a:xfrm>
          <a:off x="6487927" y="2890231"/>
          <a:ext cx="352385" cy="4122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UY" sz="1400" kern="1200"/>
        </a:p>
      </dsp:txBody>
      <dsp:txXfrm>
        <a:off x="6487927" y="2972676"/>
        <a:ext cx="246670" cy="247334"/>
      </dsp:txXfrm>
    </dsp:sp>
    <dsp:sp modelId="{92576002-407D-463C-8EA1-6051121F0E6E}">
      <dsp:nvSpPr>
        <dsp:cNvPr id="0" name=""/>
        <dsp:cNvSpPr/>
      </dsp:nvSpPr>
      <dsp:spPr>
        <a:xfrm>
          <a:off x="6986586" y="2480811"/>
          <a:ext cx="1662196" cy="1231064"/>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UY" sz="1800" kern="1200"/>
            <a:t>Testing funcional</a:t>
          </a:r>
        </a:p>
      </dsp:txBody>
      <dsp:txXfrm>
        <a:off x="7022643" y="2516868"/>
        <a:ext cx="1590082" cy="1158950"/>
      </dsp:txXfrm>
    </dsp:sp>
    <dsp:sp modelId="{6E4C23B5-3A4A-4942-9AF0-89EB64CE80A3}">
      <dsp:nvSpPr>
        <dsp:cNvPr id="0" name=""/>
        <dsp:cNvSpPr/>
      </dsp:nvSpPr>
      <dsp:spPr>
        <a:xfrm>
          <a:off x="8815002" y="2890231"/>
          <a:ext cx="352385" cy="4122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UY" sz="1400" kern="1200"/>
        </a:p>
      </dsp:txBody>
      <dsp:txXfrm>
        <a:off x="8815002" y="2972676"/>
        <a:ext cx="246670" cy="247334"/>
      </dsp:txXfrm>
    </dsp:sp>
    <dsp:sp modelId="{9FA6C4D5-DA4C-422C-9799-21189775F213}">
      <dsp:nvSpPr>
        <dsp:cNvPr id="0" name=""/>
        <dsp:cNvSpPr/>
      </dsp:nvSpPr>
      <dsp:spPr>
        <a:xfrm>
          <a:off x="9313661" y="2480811"/>
          <a:ext cx="1662196" cy="1231064"/>
        </a:xfrm>
        <a:prstGeom prst="roundRect">
          <a:avLst>
            <a:gd name="adj" fmla="val 10000"/>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UY" sz="1800" kern="1200"/>
            <a:t>Implantación y Capacitación</a:t>
          </a:r>
        </a:p>
      </dsp:txBody>
      <dsp:txXfrm>
        <a:off x="9349718" y="2516868"/>
        <a:ext cx="1590082" cy="11589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0163F-9A5C-492C-BC3A-E9EAB032D465}">
      <dsp:nvSpPr>
        <dsp:cNvPr id="0" name=""/>
        <dsp:cNvSpPr/>
      </dsp:nvSpPr>
      <dsp:spPr>
        <a:xfrm>
          <a:off x="6065485" y="-14937"/>
          <a:ext cx="2057063" cy="2016036"/>
        </a:xfrm>
        <a:prstGeom prst="ellips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UY" sz="1800" kern="1200" dirty="0"/>
            <a:t>Aplicación web centralizada sin costos para los Ministerios</a:t>
          </a:r>
        </a:p>
      </dsp:txBody>
      <dsp:txXfrm>
        <a:off x="6366735" y="280305"/>
        <a:ext cx="1454563" cy="1425552"/>
      </dsp:txXfrm>
    </dsp:sp>
    <dsp:sp modelId="{E3CE0EA5-5D1C-4E3F-9409-4EA693FD9B02}">
      <dsp:nvSpPr>
        <dsp:cNvPr id="0" name=""/>
        <dsp:cNvSpPr/>
      </dsp:nvSpPr>
      <dsp:spPr>
        <a:xfrm rot="2160000">
          <a:off x="8010755" y="1465909"/>
          <a:ext cx="376512" cy="6599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UY" sz="1500" kern="1200"/>
        </a:p>
      </dsp:txBody>
      <dsp:txXfrm>
        <a:off x="8021541" y="1564711"/>
        <a:ext cx="263558" cy="395996"/>
      </dsp:txXfrm>
    </dsp:sp>
    <dsp:sp modelId="{D5CE2837-5ED6-4B65-9A74-65DBD3145050}">
      <dsp:nvSpPr>
        <dsp:cNvPr id="0" name=""/>
        <dsp:cNvSpPr/>
      </dsp:nvSpPr>
      <dsp:spPr>
        <a:xfrm>
          <a:off x="8230873" y="1569048"/>
          <a:ext cx="2483956" cy="2304712"/>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UY" sz="1800" kern="1200" dirty="0"/>
            <a:t>Capacidades acreditadas de  Educación Formal y No Formal </a:t>
          </a:r>
        </a:p>
      </dsp:txBody>
      <dsp:txXfrm>
        <a:off x="8594640" y="1906565"/>
        <a:ext cx="1756422" cy="1629678"/>
      </dsp:txXfrm>
    </dsp:sp>
    <dsp:sp modelId="{326A9B4D-6B16-49C7-952F-D8406FA8F954}">
      <dsp:nvSpPr>
        <dsp:cNvPr id="0" name=""/>
        <dsp:cNvSpPr/>
      </dsp:nvSpPr>
      <dsp:spPr>
        <a:xfrm rot="6588482">
          <a:off x="8795862" y="3785467"/>
          <a:ext cx="349751" cy="6599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UY" sz="1500" kern="1200"/>
        </a:p>
      </dsp:txBody>
      <dsp:txXfrm rot="10800000">
        <a:off x="8866102" y="3868107"/>
        <a:ext cx="244826" cy="395996"/>
      </dsp:txXfrm>
    </dsp:sp>
    <dsp:sp modelId="{578F9F94-AFCC-42D6-9187-D807DF57AA9A}">
      <dsp:nvSpPr>
        <dsp:cNvPr id="0" name=""/>
        <dsp:cNvSpPr/>
      </dsp:nvSpPr>
      <dsp:spPr>
        <a:xfrm>
          <a:off x="7546470" y="4377357"/>
          <a:ext cx="1955532" cy="1955532"/>
        </a:xfrm>
        <a:prstGeom prst="ellipse">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UY" sz="1800" kern="1200" dirty="0"/>
            <a:t>Digitalización de la información</a:t>
          </a:r>
        </a:p>
      </dsp:txBody>
      <dsp:txXfrm>
        <a:off x="7832851" y="4663738"/>
        <a:ext cx="1382770" cy="1382770"/>
      </dsp:txXfrm>
    </dsp:sp>
    <dsp:sp modelId="{8EC1B753-76B4-43AC-B668-72FA723F1F64}">
      <dsp:nvSpPr>
        <dsp:cNvPr id="0" name=""/>
        <dsp:cNvSpPr/>
      </dsp:nvSpPr>
      <dsp:spPr>
        <a:xfrm rot="10800007">
          <a:off x="6852889" y="5025125"/>
          <a:ext cx="490130" cy="6599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UY" sz="1500" kern="1200"/>
        </a:p>
      </dsp:txBody>
      <dsp:txXfrm rot="10800000">
        <a:off x="6999928" y="5157123"/>
        <a:ext cx="343091" cy="395996"/>
      </dsp:txXfrm>
    </dsp:sp>
    <dsp:sp modelId="{4321BF4C-6B15-4834-BB91-57867A534FAC}">
      <dsp:nvSpPr>
        <dsp:cNvPr id="0" name=""/>
        <dsp:cNvSpPr/>
      </dsp:nvSpPr>
      <dsp:spPr>
        <a:xfrm>
          <a:off x="4666163" y="4377352"/>
          <a:ext cx="1955532" cy="1955532"/>
        </a:xfrm>
        <a:prstGeom prst="ellipse">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UY" sz="1800" kern="1200" dirty="0"/>
            <a:t>Seguridad</a:t>
          </a:r>
        </a:p>
      </dsp:txBody>
      <dsp:txXfrm>
        <a:off x="4952544" y="4663733"/>
        <a:ext cx="1382770" cy="1382770"/>
      </dsp:txXfrm>
    </dsp:sp>
    <dsp:sp modelId="{67A91A88-2742-47AC-A2BB-5451026B0DE2}">
      <dsp:nvSpPr>
        <dsp:cNvPr id="0" name=""/>
        <dsp:cNvSpPr/>
      </dsp:nvSpPr>
      <dsp:spPr>
        <a:xfrm rot="15034526">
          <a:off x="5023636" y="3786357"/>
          <a:ext cx="366917" cy="6599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UY" sz="1500" kern="1200"/>
        </a:p>
      </dsp:txBody>
      <dsp:txXfrm rot="10800000">
        <a:off x="5096977" y="3970260"/>
        <a:ext cx="256842" cy="395996"/>
      </dsp:txXfrm>
    </dsp:sp>
    <dsp:sp modelId="{0CD96AA1-E7D2-484F-A2BA-0B74EE6A2F98}">
      <dsp:nvSpPr>
        <dsp:cNvPr id="0" name=""/>
        <dsp:cNvSpPr/>
      </dsp:nvSpPr>
      <dsp:spPr>
        <a:xfrm>
          <a:off x="3588493" y="1599300"/>
          <a:ext cx="2253379" cy="2244208"/>
        </a:xfrm>
        <a:prstGeom prst="ellipse">
          <a:avLst/>
        </a:prstGeom>
        <a:solidFill>
          <a:schemeClr val="tx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UY" sz="1800" kern="1200" dirty="0"/>
            <a:t>Validación centralizada</a:t>
          </a:r>
        </a:p>
      </dsp:txBody>
      <dsp:txXfrm>
        <a:off x="3918493" y="1927957"/>
        <a:ext cx="1593379" cy="1586894"/>
      </dsp:txXfrm>
    </dsp:sp>
    <dsp:sp modelId="{C277EB82-2628-4E82-82A7-2C9A90B0B60D}">
      <dsp:nvSpPr>
        <dsp:cNvPr id="0" name=""/>
        <dsp:cNvSpPr/>
      </dsp:nvSpPr>
      <dsp:spPr>
        <a:xfrm rot="19440000">
          <a:off x="5726542" y="1503742"/>
          <a:ext cx="420818" cy="6599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UY" sz="1500" kern="1200"/>
        </a:p>
      </dsp:txBody>
      <dsp:txXfrm>
        <a:off x="5738597" y="1672842"/>
        <a:ext cx="294573" cy="3959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0C698-7C06-4D98-82EC-5593CC88DB9F}">
      <dsp:nvSpPr>
        <dsp:cNvPr id="0" name=""/>
        <dsp:cNvSpPr/>
      </dsp:nvSpPr>
      <dsp:spPr>
        <a:xfrm>
          <a:off x="11" y="0"/>
          <a:ext cx="7416801" cy="4385028"/>
        </a:xfrm>
        <a:prstGeom prst="swooshArrow">
          <a:avLst>
            <a:gd name="adj1" fmla="val 25000"/>
            <a:gd name="adj2" fmla="val 25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sp>
    <dsp:sp modelId="{E9C04E95-DF50-4CB3-89BD-78DBEF58346F}">
      <dsp:nvSpPr>
        <dsp:cNvPr id="0" name=""/>
        <dsp:cNvSpPr/>
      </dsp:nvSpPr>
      <dsp:spPr>
        <a:xfrm>
          <a:off x="1080121" y="2952328"/>
          <a:ext cx="182417" cy="182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A5BB4E-32E0-4F1F-8D01-65B06B5D3126}">
      <dsp:nvSpPr>
        <dsp:cNvPr id="0" name=""/>
        <dsp:cNvSpPr/>
      </dsp:nvSpPr>
      <dsp:spPr>
        <a:xfrm>
          <a:off x="1152123" y="3360488"/>
          <a:ext cx="1119681" cy="1024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59" tIns="0" rIns="0" bIns="0" numCol="1" spcCol="1270" anchor="t" anchorCtr="0">
          <a:noAutofit/>
        </a:bodyPr>
        <a:lstStyle/>
        <a:p>
          <a:pPr marL="0" lvl="0" indent="0" algn="l" defTabSz="977900">
            <a:lnSpc>
              <a:spcPct val="90000"/>
            </a:lnSpc>
            <a:spcBef>
              <a:spcPct val="0"/>
            </a:spcBef>
            <a:spcAft>
              <a:spcPct val="35000"/>
            </a:spcAft>
            <a:buNone/>
          </a:pPr>
          <a:r>
            <a:rPr lang="es-UY" sz="2200" kern="1200" dirty="0"/>
            <a:t>Inicio</a:t>
          </a:r>
        </a:p>
      </dsp:txBody>
      <dsp:txXfrm>
        <a:off x="1152123" y="3360488"/>
        <a:ext cx="1119681" cy="1024539"/>
      </dsp:txXfrm>
    </dsp:sp>
    <dsp:sp modelId="{8D06C1EB-14A8-455B-9A8E-F57D02A5FF86}">
      <dsp:nvSpPr>
        <dsp:cNvPr id="0" name=""/>
        <dsp:cNvSpPr/>
      </dsp:nvSpPr>
      <dsp:spPr>
        <a:xfrm>
          <a:off x="2376264" y="2016225"/>
          <a:ext cx="329754" cy="329754"/>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56593E-0CB4-45B4-ABCB-1DD42E6D8308}">
      <dsp:nvSpPr>
        <dsp:cNvPr id="0" name=""/>
        <dsp:cNvSpPr/>
      </dsp:nvSpPr>
      <dsp:spPr>
        <a:xfrm rot="10800000" flipV="1">
          <a:off x="2282089" y="2728043"/>
          <a:ext cx="2924646" cy="335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30" tIns="0" rIns="0" bIns="0" numCol="1" spcCol="1270" anchor="t" anchorCtr="0">
          <a:noAutofit/>
        </a:bodyPr>
        <a:lstStyle/>
        <a:p>
          <a:pPr marL="0" lvl="0" indent="0" algn="l" defTabSz="977900">
            <a:lnSpc>
              <a:spcPct val="90000"/>
            </a:lnSpc>
            <a:spcBef>
              <a:spcPct val="0"/>
            </a:spcBef>
            <a:spcAft>
              <a:spcPct val="35000"/>
            </a:spcAft>
            <a:buNone/>
          </a:pPr>
          <a:r>
            <a:rPr lang="es-UY" sz="2200" b="0" kern="1200" dirty="0"/>
            <a:t>Despegue</a:t>
          </a:r>
        </a:p>
      </dsp:txBody>
      <dsp:txXfrm rot="-10800000">
        <a:off x="2282089" y="2728043"/>
        <a:ext cx="2924646" cy="335919"/>
      </dsp:txXfrm>
    </dsp:sp>
    <dsp:sp modelId="{D48E90DB-401D-4743-9E2A-79E683C2C0C4}">
      <dsp:nvSpPr>
        <dsp:cNvPr id="0" name=""/>
        <dsp:cNvSpPr/>
      </dsp:nvSpPr>
      <dsp:spPr>
        <a:xfrm>
          <a:off x="4032449" y="1296143"/>
          <a:ext cx="456042" cy="456042"/>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7EC969-FD09-4687-AFEB-CABCFB2CD696}">
      <dsp:nvSpPr>
        <dsp:cNvPr id="0" name=""/>
        <dsp:cNvSpPr/>
      </dsp:nvSpPr>
      <dsp:spPr>
        <a:xfrm>
          <a:off x="3932751" y="2088238"/>
          <a:ext cx="3268051" cy="182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648" tIns="0" rIns="0" bIns="0" numCol="1" spcCol="1270" anchor="t" anchorCtr="0">
          <a:noAutofit/>
        </a:bodyPr>
        <a:lstStyle/>
        <a:p>
          <a:pPr marL="0" lvl="0" indent="0" algn="l" defTabSz="1244600">
            <a:lnSpc>
              <a:spcPct val="90000"/>
            </a:lnSpc>
            <a:spcBef>
              <a:spcPct val="0"/>
            </a:spcBef>
            <a:spcAft>
              <a:spcPct val="35000"/>
            </a:spcAft>
            <a:buNone/>
          </a:pPr>
          <a:r>
            <a:rPr lang="es-UY" sz="2800" b="1" kern="1200" dirty="0"/>
            <a:t>Consolidación</a:t>
          </a:r>
        </a:p>
      </dsp:txBody>
      <dsp:txXfrm>
        <a:off x="3932751" y="2088238"/>
        <a:ext cx="3268051" cy="18224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D11E2-B93F-48C8-B90D-2C3782917FE7}">
      <dsp:nvSpPr>
        <dsp:cNvPr id="0" name=""/>
        <dsp:cNvSpPr/>
      </dsp:nvSpPr>
      <dsp:spPr>
        <a:xfrm>
          <a:off x="11000" y="0"/>
          <a:ext cx="2123673" cy="5184575"/>
        </a:xfrm>
        <a:prstGeom prst="roundRect">
          <a:avLst>
            <a:gd name="adj" fmla="val 10000"/>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S" sz="2100" kern="1200" dirty="0">
              <a:solidFill>
                <a:schemeClr val="bg2">
                  <a:lumMod val="90000"/>
                  <a:lumOff val="10000"/>
                </a:schemeClr>
              </a:solidFill>
            </a:rPr>
            <a:t>Seguridad</a:t>
          </a:r>
          <a:endParaRPr lang="es-UY" sz="2100" kern="1200" dirty="0">
            <a:solidFill>
              <a:schemeClr val="bg2">
                <a:lumMod val="90000"/>
                <a:lumOff val="10000"/>
              </a:schemeClr>
            </a:solidFill>
          </a:endParaRPr>
        </a:p>
      </dsp:txBody>
      <dsp:txXfrm>
        <a:off x="11000" y="2073830"/>
        <a:ext cx="2123673" cy="2073830"/>
      </dsp:txXfrm>
    </dsp:sp>
    <dsp:sp modelId="{57E5BA9F-5EF8-49A5-A771-495F45C0778D}">
      <dsp:nvSpPr>
        <dsp:cNvPr id="0" name=""/>
        <dsp:cNvSpPr/>
      </dsp:nvSpPr>
      <dsp:spPr>
        <a:xfrm>
          <a:off x="236026" y="311074"/>
          <a:ext cx="1651621" cy="172646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9FC7F1-1D7F-4DD2-9712-AD913D5AD295}">
      <dsp:nvSpPr>
        <dsp:cNvPr id="0" name=""/>
        <dsp:cNvSpPr/>
      </dsp:nvSpPr>
      <dsp:spPr>
        <a:xfrm>
          <a:off x="2187383" y="0"/>
          <a:ext cx="2123673" cy="5184575"/>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S" sz="2100" kern="1200" dirty="0">
              <a:solidFill>
                <a:schemeClr val="bg2">
                  <a:lumMod val="90000"/>
                  <a:lumOff val="10000"/>
                </a:schemeClr>
              </a:solidFill>
            </a:rPr>
            <a:t>Protección de datos sensibles</a:t>
          </a:r>
          <a:endParaRPr lang="es-UY" sz="2100" kern="1200" dirty="0">
            <a:solidFill>
              <a:schemeClr val="bg2">
                <a:lumMod val="90000"/>
                <a:lumOff val="10000"/>
              </a:schemeClr>
            </a:solidFill>
          </a:endParaRPr>
        </a:p>
      </dsp:txBody>
      <dsp:txXfrm>
        <a:off x="2187383" y="2073830"/>
        <a:ext cx="2123673" cy="2073830"/>
      </dsp:txXfrm>
    </dsp:sp>
    <dsp:sp modelId="{233AC4DD-7756-4073-B1EF-A9A3EB32877A}">
      <dsp:nvSpPr>
        <dsp:cNvPr id="0" name=""/>
        <dsp:cNvSpPr/>
      </dsp:nvSpPr>
      <dsp:spPr>
        <a:xfrm>
          <a:off x="2385988" y="311074"/>
          <a:ext cx="1726463" cy="1726463"/>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D9B55E-A3E5-40D2-A598-ADFDF59B0407}">
      <dsp:nvSpPr>
        <dsp:cNvPr id="0" name=""/>
        <dsp:cNvSpPr/>
      </dsp:nvSpPr>
      <dsp:spPr>
        <a:xfrm>
          <a:off x="4374767" y="0"/>
          <a:ext cx="2123673" cy="5184575"/>
        </a:xfrm>
        <a:prstGeom prst="roundRect">
          <a:avLst>
            <a:gd name="adj" fmla="val 10000"/>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S" sz="2100" kern="1200" dirty="0">
              <a:solidFill>
                <a:schemeClr val="bg2">
                  <a:lumMod val="90000"/>
                  <a:lumOff val="10000"/>
                </a:schemeClr>
              </a:solidFill>
            </a:rPr>
            <a:t>Confiabilidad por flujo de validación</a:t>
          </a:r>
          <a:endParaRPr lang="es-UY" sz="2100" kern="1200" dirty="0">
            <a:solidFill>
              <a:schemeClr val="bg2">
                <a:lumMod val="90000"/>
                <a:lumOff val="10000"/>
              </a:schemeClr>
            </a:solidFill>
          </a:endParaRPr>
        </a:p>
      </dsp:txBody>
      <dsp:txXfrm>
        <a:off x="4374767" y="2073830"/>
        <a:ext cx="2123673" cy="2073830"/>
      </dsp:txXfrm>
    </dsp:sp>
    <dsp:sp modelId="{6D8CC895-BA3D-456C-9DE5-FCDBDEF2FA06}">
      <dsp:nvSpPr>
        <dsp:cNvPr id="0" name=""/>
        <dsp:cNvSpPr/>
      </dsp:nvSpPr>
      <dsp:spPr>
        <a:xfrm>
          <a:off x="4573372" y="311074"/>
          <a:ext cx="1726463" cy="1726463"/>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D53210-DFAD-4815-9430-1F7E2FDFDE23}">
      <dsp:nvSpPr>
        <dsp:cNvPr id="0" name=""/>
        <dsp:cNvSpPr/>
      </dsp:nvSpPr>
      <dsp:spPr>
        <a:xfrm>
          <a:off x="6562150" y="0"/>
          <a:ext cx="2123673" cy="5184575"/>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S" sz="2100" kern="1200" dirty="0">
              <a:solidFill>
                <a:schemeClr val="bg2">
                  <a:lumMod val="90000"/>
                  <a:lumOff val="10000"/>
                </a:schemeClr>
              </a:solidFill>
            </a:rPr>
            <a:t>Implantación de toda la Administración Central en el Estado Uruguayo </a:t>
          </a:r>
          <a:endParaRPr lang="es-UY" sz="2100" kern="1200" dirty="0">
            <a:solidFill>
              <a:schemeClr val="bg2">
                <a:lumMod val="90000"/>
                <a:lumOff val="10000"/>
              </a:schemeClr>
            </a:solidFill>
          </a:endParaRPr>
        </a:p>
      </dsp:txBody>
      <dsp:txXfrm>
        <a:off x="6562150" y="2073830"/>
        <a:ext cx="2123673" cy="2073830"/>
      </dsp:txXfrm>
    </dsp:sp>
    <dsp:sp modelId="{C0BE1C4A-382F-40B3-8773-B6185FF26EBC}">
      <dsp:nvSpPr>
        <dsp:cNvPr id="0" name=""/>
        <dsp:cNvSpPr/>
      </dsp:nvSpPr>
      <dsp:spPr>
        <a:xfrm>
          <a:off x="6760755" y="311074"/>
          <a:ext cx="1726463" cy="1726463"/>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6429D7-0523-455A-B5FC-8C627C7B51AA}">
      <dsp:nvSpPr>
        <dsp:cNvPr id="0" name=""/>
        <dsp:cNvSpPr/>
      </dsp:nvSpPr>
      <dsp:spPr>
        <a:xfrm>
          <a:off x="8749534" y="0"/>
          <a:ext cx="2123673" cy="51845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S" sz="2100" kern="1200" dirty="0">
              <a:solidFill>
                <a:schemeClr val="bg2">
                  <a:lumMod val="90000"/>
                  <a:lumOff val="10000"/>
                </a:schemeClr>
              </a:solidFill>
            </a:rPr>
            <a:t>Transparencia</a:t>
          </a:r>
          <a:endParaRPr lang="es-UY" sz="2100" kern="1200" dirty="0">
            <a:solidFill>
              <a:schemeClr val="bg2">
                <a:lumMod val="90000"/>
                <a:lumOff val="10000"/>
              </a:schemeClr>
            </a:solidFill>
          </a:endParaRPr>
        </a:p>
      </dsp:txBody>
      <dsp:txXfrm>
        <a:off x="8749534" y="2073830"/>
        <a:ext cx="2123673" cy="2073830"/>
      </dsp:txXfrm>
    </dsp:sp>
    <dsp:sp modelId="{4258E718-5444-46D5-BD41-2898396D68FD}">
      <dsp:nvSpPr>
        <dsp:cNvPr id="0" name=""/>
        <dsp:cNvSpPr/>
      </dsp:nvSpPr>
      <dsp:spPr>
        <a:xfrm>
          <a:off x="8948139" y="311074"/>
          <a:ext cx="1726463" cy="1726463"/>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8F8CA7-EFD9-456A-9DE2-352C1D29B1B3}">
      <dsp:nvSpPr>
        <dsp:cNvPr id="0" name=""/>
        <dsp:cNvSpPr/>
      </dsp:nvSpPr>
      <dsp:spPr>
        <a:xfrm>
          <a:off x="440630" y="4038986"/>
          <a:ext cx="10003351" cy="777686"/>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0C698-7C06-4D98-82EC-5593CC88DB9F}">
      <dsp:nvSpPr>
        <dsp:cNvPr id="0" name=""/>
        <dsp:cNvSpPr/>
      </dsp:nvSpPr>
      <dsp:spPr>
        <a:xfrm>
          <a:off x="11" y="0"/>
          <a:ext cx="7416801" cy="4385028"/>
        </a:xfrm>
        <a:prstGeom prst="swooshArrow">
          <a:avLst>
            <a:gd name="adj1" fmla="val 25000"/>
            <a:gd name="adj2" fmla="val 25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sp>
    <dsp:sp modelId="{E9C04E95-DF50-4CB3-89BD-78DBEF58346F}">
      <dsp:nvSpPr>
        <dsp:cNvPr id="0" name=""/>
        <dsp:cNvSpPr/>
      </dsp:nvSpPr>
      <dsp:spPr>
        <a:xfrm>
          <a:off x="1080121" y="2952328"/>
          <a:ext cx="182417" cy="18241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A5BB4E-32E0-4F1F-8D01-65B06B5D3126}">
      <dsp:nvSpPr>
        <dsp:cNvPr id="0" name=""/>
        <dsp:cNvSpPr/>
      </dsp:nvSpPr>
      <dsp:spPr>
        <a:xfrm>
          <a:off x="1152123" y="3360488"/>
          <a:ext cx="1119681" cy="1024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59" tIns="0" rIns="0" bIns="0" numCol="1" spcCol="1270" anchor="t" anchorCtr="0">
          <a:noAutofit/>
        </a:bodyPr>
        <a:lstStyle/>
        <a:p>
          <a:pPr marL="0" lvl="0" indent="0" algn="l" defTabSz="1244600">
            <a:lnSpc>
              <a:spcPct val="90000"/>
            </a:lnSpc>
            <a:spcBef>
              <a:spcPct val="0"/>
            </a:spcBef>
            <a:spcAft>
              <a:spcPct val="35000"/>
            </a:spcAft>
            <a:buNone/>
          </a:pPr>
          <a:r>
            <a:rPr lang="es-UY" sz="2800" b="1" kern="1200" dirty="0"/>
            <a:t>Inicio</a:t>
          </a:r>
        </a:p>
      </dsp:txBody>
      <dsp:txXfrm>
        <a:off x="1152123" y="3360488"/>
        <a:ext cx="1119681" cy="1024539"/>
      </dsp:txXfrm>
    </dsp:sp>
    <dsp:sp modelId="{8D06C1EB-14A8-455B-9A8E-F57D02A5FF86}">
      <dsp:nvSpPr>
        <dsp:cNvPr id="0" name=""/>
        <dsp:cNvSpPr/>
      </dsp:nvSpPr>
      <dsp:spPr>
        <a:xfrm>
          <a:off x="2376264" y="2016225"/>
          <a:ext cx="329754" cy="329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56593E-0CB4-45B4-ABCB-1DD42E6D8308}">
      <dsp:nvSpPr>
        <dsp:cNvPr id="0" name=""/>
        <dsp:cNvSpPr/>
      </dsp:nvSpPr>
      <dsp:spPr>
        <a:xfrm rot="10800000" flipV="1">
          <a:off x="2520286" y="2708625"/>
          <a:ext cx="1683850" cy="335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30" tIns="0" rIns="0" bIns="0" numCol="1" spcCol="1270" anchor="t" anchorCtr="0">
          <a:noAutofit/>
        </a:bodyPr>
        <a:lstStyle/>
        <a:p>
          <a:pPr marL="0" lvl="0" indent="0" algn="l" defTabSz="977900">
            <a:lnSpc>
              <a:spcPct val="90000"/>
            </a:lnSpc>
            <a:spcBef>
              <a:spcPct val="0"/>
            </a:spcBef>
            <a:spcAft>
              <a:spcPct val="35000"/>
            </a:spcAft>
            <a:buNone/>
          </a:pPr>
          <a:r>
            <a:rPr lang="es-UY" sz="2200" kern="1200" dirty="0"/>
            <a:t>Despegue</a:t>
          </a:r>
        </a:p>
      </dsp:txBody>
      <dsp:txXfrm rot="-10800000">
        <a:off x="2520286" y="2708625"/>
        <a:ext cx="1683850" cy="335919"/>
      </dsp:txXfrm>
    </dsp:sp>
    <dsp:sp modelId="{D48E90DB-401D-4743-9E2A-79E683C2C0C4}">
      <dsp:nvSpPr>
        <dsp:cNvPr id="0" name=""/>
        <dsp:cNvSpPr/>
      </dsp:nvSpPr>
      <dsp:spPr>
        <a:xfrm>
          <a:off x="4032449" y="1296143"/>
          <a:ext cx="456042" cy="4560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7EC969-FD09-4687-AFEB-CABCFB2CD696}">
      <dsp:nvSpPr>
        <dsp:cNvPr id="0" name=""/>
        <dsp:cNvSpPr/>
      </dsp:nvSpPr>
      <dsp:spPr>
        <a:xfrm>
          <a:off x="4320474" y="2016209"/>
          <a:ext cx="2060561" cy="537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648" tIns="0" rIns="0" bIns="0" numCol="1" spcCol="1270" anchor="t" anchorCtr="0">
          <a:noAutofit/>
        </a:bodyPr>
        <a:lstStyle/>
        <a:p>
          <a:pPr marL="0" lvl="0" indent="0" algn="l" defTabSz="977900">
            <a:lnSpc>
              <a:spcPct val="90000"/>
            </a:lnSpc>
            <a:spcBef>
              <a:spcPct val="0"/>
            </a:spcBef>
            <a:spcAft>
              <a:spcPct val="35000"/>
            </a:spcAft>
            <a:buNone/>
          </a:pPr>
          <a:r>
            <a:rPr lang="es-UY" sz="2200" kern="1200" dirty="0"/>
            <a:t>Consolidación</a:t>
          </a:r>
        </a:p>
      </dsp:txBody>
      <dsp:txXfrm>
        <a:off x="4320474" y="2016209"/>
        <a:ext cx="2060561" cy="53786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93F4B-06B2-4661-80E3-DCB27176D28E}">
      <dsp:nvSpPr>
        <dsp:cNvPr id="0" name=""/>
        <dsp:cNvSpPr/>
      </dsp:nvSpPr>
      <dsp:spPr>
        <a:xfrm>
          <a:off x="972526" y="248401"/>
          <a:ext cx="3848769" cy="4909145"/>
        </a:xfrm>
        <a:prstGeom prst="round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AD05C9-21AF-4B28-9FE5-EFF558DB69F6}">
      <dsp:nvSpPr>
        <dsp:cNvPr id="0" name=""/>
        <dsp:cNvSpPr/>
      </dsp:nvSpPr>
      <dsp:spPr>
        <a:xfrm>
          <a:off x="1126476" y="2015693"/>
          <a:ext cx="2963552" cy="294548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s-UY" sz="6500" kern="1200" dirty="0"/>
        </a:p>
      </dsp:txBody>
      <dsp:txXfrm>
        <a:off x="1126476" y="2015693"/>
        <a:ext cx="2963552" cy="2945487"/>
      </dsp:txXfrm>
    </dsp:sp>
    <dsp:sp modelId="{3E87DEB6-0FDA-4228-A55B-EA84281B871B}">
      <dsp:nvSpPr>
        <dsp:cNvPr id="0" name=""/>
        <dsp:cNvSpPr/>
      </dsp:nvSpPr>
      <dsp:spPr>
        <a:xfrm>
          <a:off x="4227164" y="2944"/>
          <a:ext cx="1188262" cy="118826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77A25D-1BFF-4118-8AE2-75B4B685A739}">
      <dsp:nvSpPr>
        <dsp:cNvPr id="0" name=""/>
        <dsp:cNvSpPr/>
      </dsp:nvSpPr>
      <dsp:spPr>
        <a:xfrm>
          <a:off x="5415427" y="2944"/>
          <a:ext cx="5205334" cy="1188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33020" rIns="66040" bIns="33020" numCol="1" spcCol="1270" anchor="ctr" anchorCtr="0">
          <a:noAutofit/>
        </a:bodyPr>
        <a:lstStyle/>
        <a:p>
          <a:pPr marL="0" lvl="0" indent="0" algn="l" defTabSz="1155700">
            <a:lnSpc>
              <a:spcPct val="90000"/>
            </a:lnSpc>
            <a:spcBef>
              <a:spcPct val="0"/>
            </a:spcBef>
            <a:spcAft>
              <a:spcPct val="35000"/>
            </a:spcAft>
            <a:buNone/>
          </a:pPr>
          <a:r>
            <a:rPr lang="es-UY" sz="2600" kern="1200" dirty="0"/>
            <a:t>Base Única de Evidencias de la Formación de los funcionarios</a:t>
          </a:r>
        </a:p>
      </dsp:txBody>
      <dsp:txXfrm>
        <a:off x="5415427" y="2944"/>
        <a:ext cx="5205334" cy="1188262"/>
      </dsp:txXfrm>
    </dsp:sp>
    <dsp:sp modelId="{FA818277-2AC2-4829-A8E2-044DD579C78E}">
      <dsp:nvSpPr>
        <dsp:cNvPr id="0" name=""/>
        <dsp:cNvSpPr/>
      </dsp:nvSpPr>
      <dsp:spPr>
        <a:xfrm>
          <a:off x="4227164" y="1405093"/>
          <a:ext cx="1188262" cy="118826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C93A99-3343-4E2C-A2D6-3C614E430E2B}">
      <dsp:nvSpPr>
        <dsp:cNvPr id="0" name=""/>
        <dsp:cNvSpPr/>
      </dsp:nvSpPr>
      <dsp:spPr>
        <a:xfrm>
          <a:off x="5415427" y="1405093"/>
          <a:ext cx="5177170" cy="1188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33020" rIns="66040" bIns="33020" numCol="1" spcCol="1270" anchor="ctr" anchorCtr="0">
          <a:noAutofit/>
        </a:bodyPr>
        <a:lstStyle/>
        <a:p>
          <a:pPr marL="0" lvl="0" indent="0" algn="l" defTabSz="1155700">
            <a:lnSpc>
              <a:spcPct val="90000"/>
            </a:lnSpc>
            <a:spcBef>
              <a:spcPct val="0"/>
            </a:spcBef>
            <a:spcAft>
              <a:spcPct val="35000"/>
            </a:spcAft>
            <a:buNone/>
          </a:pPr>
          <a:r>
            <a:rPr lang="es-UY" sz="2600" kern="1200" dirty="0"/>
            <a:t>Normalización de registro de evidencias</a:t>
          </a:r>
        </a:p>
      </dsp:txBody>
      <dsp:txXfrm>
        <a:off x="5415427" y="1405093"/>
        <a:ext cx="5177170" cy="1188262"/>
      </dsp:txXfrm>
    </dsp:sp>
    <dsp:sp modelId="{1A01DA40-F02F-4147-AF4C-AD67842906FD}">
      <dsp:nvSpPr>
        <dsp:cNvPr id="0" name=""/>
        <dsp:cNvSpPr/>
      </dsp:nvSpPr>
      <dsp:spPr>
        <a:xfrm>
          <a:off x="4227164" y="2807243"/>
          <a:ext cx="1188262" cy="118826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6A5751-5A4D-411A-9DE1-5DC62551585C}">
      <dsp:nvSpPr>
        <dsp:cNvPr id="0" name=""/>
        <dsp:cNvSpPr/>
      </dsp:nvSpPr>
      <dsp:spPr>
        <a:xfrm>
          <a:off x="5415427" y="2807243"/>
          <a:ext cx="5177170" cy="1188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33020" rIns="66040" bIns="33020" numCol="1" spcCol="1270" anchor="t" anchorCtr="0">
          <a:noAutofit/>
        </a:bodyPr>
        <a:lstStyle/>
        <a:p>
          <a:pPr marL="0" lvl="0" indent="0" algn="l" defTabSz="1155700">
            <a:lnSpc>
              <a:spcPct val="90000"/>
            </a:lnSpc>
            <a:spcBef>
              <a:spcPct val="0"/>
            </a:spcBef>
            <a:spcAft>
              <a:spcPct val="35000"/>
            </a:spcAft>
            <a:buNone/>
          </a:pPr>
          <a:r>
            <a:rPr lang="es-UY" sz="2600" kern="1200"/>
            <a:t>Estrategia de implantación</a:t>
          </a:r>
        </a:p>
        <a:p>
          <a:pPr marL="228600" lvl="1" indent="-228600" algn="l" defTabSz="889000">
            <a:lnSpc>
              <a:spcPct val="90000"/>
            </a:lnSpc>
            <a:spcBef>
              <a:spcPct val="0"/>
            </a:spcBef>
            <a:spcAft>
              <a:spcPct val="15000"/>
            </a:spcAft>
            <a:buChar char="•"/>
          </a:pPr>
          <a:r>
            <a:rPr lang="es-UY" sz="2000" kern="1200" dirty="0"/>
            <a:t>Centralizada en Unidades de Gestión Humana</a:t>
          </a:r>
        </a:p>
        <a:p>
          <a:pPr marL="228600" lvl="1" indent="-228600" algn="l" defTabSz="889000">
            <a:lnSpc>
              <a:spcPct val="90000"/>
            </a:lnSpc>
            <a:spcBef>
              <a:spcPct val="0"/>
            </a:spcBef>
            <a:spcAft>
              <a:spcPct val="15000"/>
            </a:spcAft>
            <a:buChar char="•"/>
          </a:pPr>
          <a:r>
            <a:rPr lang="es-UY" sz="2000" kern="1200"/>
            <a:t>Autogestión de cada funcionario</a:t>
          </a:r>
        </a:p>
      </dsp:txBody>
      <dsp:txXfrm>
        <a:off x="5415427" y="2807243"/>
        <a:ext cx="5177170" cy="1188262"/>
      </dsp:txXfrm>
    </dsp:sp>
    <dsp:sp modelId="{4F16B151-0F4E-4FF6-8022-D83C4F1588E4}">
      <dsp:nvSpPr>
        <dsp:cNvPr id="0" name=""/>
        <dsp:cNvSpPr/>
      </dsp:nvSpPr>
      <dsp:spPr>
        <a:xfrm>
          <a:off x="4227164" y="4209393"/>
          <a:ext cx="1188262" cy="1188262"/>
        </a:xfrm>
        <a:prstGeom prst="ellipse">
          <a:avLst/>
        </a:prstGeom>
        <a:blipFill>
          <a:blip xmlns:r="http://schemas.openxmlformats.org/officeDocument/2006/relationships" r:embed="rId4"/>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3B8D12-C077-4AF8-A31F-715FCFAA1C26}">
      <dsp:nvSpPr>
        <dsp:cNvPr id="0" name=""/>
        <dsp:cNvSpPr/>
      </dsp:nvSpPr>
      <dsp:spPr>
        <a:xfrm>
          <a:off x="5415427" y="4209393"/>
          <a:ext cx="5177170" cy="1188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33020" rIns="66040" bIns="33020" numCol="1" spcCol="1270" anchor="ctr" anchorCtr="0">
          <a:noAutofit/>
        </a:bodyPr>
        <a:lstStyle/>
        <a:p>
          <a:pPr marL="0" lvl="0" indent="0" algn="l" defTabSz="1155700">
            <a:lnSpc>
              <a:spcPct val="90000"/>
            </a:lnSpc>
            <a:spcBef>
              <a:spcPct val="0"/>
            </a:spcBef>
            <a:spcAft>
              <a:spcPct val="35000"/>
            </a:spcAft>
            <a:buNone/>
          </a:pPr>
          <a:r>
            <a:rPr lang="es-ES" sz="2600" kern="1200" dirty="0"/>
            <a:t>Accesibilidad/Transversalidad</a:t>
          </a:r>
          <a:endParaRPr lang="es-UY" sz="2600" kern="1200" dirty="0"/>
        </a:p>
      </dsp:txBody>
      <dsp:txXfrm>
        <a:off x="5415427" y="4209393"/>
        <a:ext cx="5177170" cy="11882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3C2F-475D-4AAE-B4A2-8FC710FB477D}">
      <dsp:nvSpPr>
        <dsp:cNvPr id="0" name=""/>
        <dsp:cNvSpPr/>
      </dsp:nvSpPr>
      <dsp:spPr>
        <a:xfrm rot="10800000">
          <a:off x="2129764" y="36355"/>
          <a:ext cx="6882930" cy="1511464"/>
        </a:xfrm>
        <a:prstGeom prst="homePlat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514" tIns="148590" rIns="277368" bIns="148590" numCol="1" spcCol="1270" anchor="ctr" anchorCtr="0">
          <a:noAutofit/>
        </a:bodyPr>
        <a:lstStyle/>
        <a:p>
          <a:pPr marL="0" lvl="0" indent="0" algn="ctr" defTabSz="1733550">
            <a:lnSpc>
              <a:spcPct val="90000"/>
            </a:lnSpc>
            <a:spcBef>
              <a:spcPct val="0"/>
            </a:spcBef>
            <a:spcAft>
              <a:spcPct val="35000"/>
            </a:spcAft>
            <a:buNone/>
          </a:pPr>
          <a:r>
            <a:rPr lang="es-ES" sz="3900" kern="1200" dirty="0">
              <a:solidFill>
                <a:schemeClr val="bg2">
                  <a:lumMod val="90000"/>
                  <a:lumOff val="10000"/>
                </a:schemeClr>
              </a:solidFill>
            </a:rPr>
            <a:t>¿Quiénes somos?</a:t>
          </a:r>
          <a:endParaRPr lang="es-UY" sz="3900" kern="1200" dirty="0">
            <a:solidFill>
              <a:schemeClr val="bg2">
                <a:lumMod val="90000"/>
                <a:lumOff val="10000"/>
              </a:schemeClr>
            </a:solidFill>
          </a:endParaRPr>
        </a:p>
      </dsp:txBody>
      <dsp:txXfrm rot="10800000">
        <a:off x="2507630" y="36355"/>
        <a:ext cx="6505064" cy="1511464"/>
      </dsp:txXfrm>
    </dsp:sp>
    <dsp:sp modelId="{2E0599C9-16B3-4004-86BC-C960970FDF31}">
      <dsp:nvSpPr>
        <dsp:cNvPr id="0" name=""/>
        <dsp:cNvSpPr/>
      </dsp:nvSpPr>
      <dsp:spPr>
        <a:xfrm>
          <a:off x="1337575" y="737"/>
          <a:ext cx="1584377" cy="158270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3C2F-475D-4AAE-B4A2-8FC710FB477D}">
      <dsp:nvSpPr>
        <dsp:cNvPr id="0" name=""/>
        <dsp:cNvSpPr/>
      </dsp:nvSpPr>
      <dsp:spPr>
        <a:xfrm rot="10800000">
          <a:off x="2088246" y="42965"/>
          <a:ext cx="6882930" cy="893138"/>
        </a:xfrm>
        <a:prstGeom prst="homePlat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849" tIns="156210" rIns="291592" bIns="156210" numCol="1" spcCol="1270" anchor="ctr" anchorCtr="0">
          <a:noAutofit/>
        </a:bodyPr>
        <a:lstStyle/>
        <a:p>
          <a:pPr marL="0" lvl="0" indent="0" algn="ctr" defTabSz="1822450">
            <a:lnSpc>
              <a:spcPct val="90000"/>
            </a:lnSpc>
            <a:spcBef>
              <a:spcPct val="0"/>
            </a:spcBef>
            <a:spcAft>
              <a:spcPct val="35000"/>
            </a:spcAft>
            <a:buNone/>
          </a:pPr>
          <a:r>
            <a:rPr lang="es-ES" sz="4100" kern="1200" dirty="0">
              <a:solidFill>
                <a:schemeClr val="bg2">
                  <a:lumMod val="90000"/>
                  <a:lumOff val="10000"/>
                </a:schemeClr>
              </a:solidFill>
            </a:rPr>
            <a:t>¿Quiénes somos?</a:t>
          </a:r>
          <a:endParaRPr lang="es-UY" sz="4100" kern="1200" dirty="0">
            <a:solidFill>
              <a:schemeClr val="bg2">
                <a:lumMod val="90000"/>
                <a:lumOff val="10000"/>
              </a:schemeClr>
            </a:solidFill>
          </a:endParaRPr>
        </a:p>
      </dsp:txBody>
      <dsp:txXfrm rot="10800000">
        <a:off x="2311530" y="42965"/>
        <a:ext cx="6659646" cy="893138"/>
      </dsp:txXfrm>
    </dsp:sp>
    <dsp:sp modelId="{2E0599C9-16B3-4004-86BC-C960970FDF31}">
      <dsp:nvSpPr>
        <dsp:cNvPr id="0" name=""/>
        <dsp:cNvSpPr/>
      </dsp:nvSpPr>
      <dsp:spPr>
        <a:xfrm>
          <a:off x="1499614" y="436"/>
          <a:ext cx="936223" cy="93523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3C2F-475D-4AAE-B4A2-8FC710FB477D}">
      <dsp:nvSpPr>
        <dsp:cNvPr id="0" name=""/>
        <dsp:cNvSpPr/>
      </dsp:nvSpPr>
      <dsp:spPr>
        <a:xfrm rot="10800000">
          <a:off x="2129764" y="36355"/>
          <a:ext cx="6882930" cy="1511464"/>
        </a:xfrm>
        <a:prstGeom prst="homePlat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514" tIns="148590" rIns="277368" bIns="148590" numCol="1" spcCol="1270" anchor="ctr" anchorCtr="0">
          <a:noAutofit/>
        </a:bodyPr>
        <a:lstStyle/>
        <a:p>
          <a:pPr marL="0" lvl="0" indent="0" algn="ctr" defTabSz="1733550">
            <a:lnSpc>
              <a:spcPct val="90000"/>
            </a:lnSpc>
            <a:spcBef>
              <a:spcPct val="0"/>
            </a:spcBef>
            <a:spcAft>
              <a:spcPct val="35000"/>
            </a:spcAft>
            <a:buNone/>
          </a:pPr>
          <a:r>
            <a:rPr lang="es-ES" sz="3900" kern="1200" dirty="0">
              <a:solidFill>
                <a:schemeClr val="bg2">
                  <a:lumMod val="90000"/>
                  <a:lumOff val="10000"/>
                </a:schemeClr>
              </a:solidFill>
            </a:rPr>
            <a:t>¿Quiénes somos?</a:t>
          </a:r>
          <a:endParaRPr lang="es-UY" sz="3900" kern="1200" dirty="0">
            <a:solidFill>
              <a:schemeClr val="bg2">
                <a:lumMod val="90000"/>
                <a:lumOff val="10000"/>
              </a:schemeClr>
            </a:solidFill>
          </a:endParaRPr>
        </a:p>
      </dsp:txBody>
      <dsp:txXfrm rot="10800000">
        <a:off x="2507630" y="36355"/>
        <a:ext cx="6505064" cy="1511464"/>
      </dsp:txXfrm>
    </dsp:sp>
    <dsp:sp modelId="{2E0599C9-16B3-4004-86BC-C960970FDF31}">
      <dsp:nvSpPr>
        <dsp:cNvPr id="0" name=""/>
        <dsp:cNvSpPr/>
      </dsp:nvSpPr>
      <dsp:spPr>
        <a:xfrm>
          <a:off x="1337575" y="737"/>
          <a:ext cx="1584377" cy="158270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3C2F-475D-4AAE-B4A2-8FC710FB477D}">
      <dsp:nvSpPr>
        <dsp:cNvPr id="0" name=""/>
        <dsp:cNvSpPr/>
      </dsp:nvSpPr>
      <dsp:spPr>
        <a:xfrm rot="10800000">
          <a:off x="2129764" y="36355"/>
          <a:ext cx="6882930" cy="1511464"/>
        </a:xfrm>
        <a:prstGeom prst="homePlat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514" tIns="148590" rIns="277368" bIns="148590" numCol="1" spcCol="1270" anchor="ctr" anchorCtr="0">
          <a:noAutofit/>
        </a:bodyPr>
        <a:lstStyle/>
        <a:p>
          <a:pPr marL="0" lvl="0" indent="0" algn="ctr" defTabSz="1733550">
            <a:lnSpc>
              <a:spcPct val="90000"/>
            </a:lnSpc>
            <a:spcBef>
              <a:spcPct val="0"/>
            </a:spcBef>
            <a:spcAft>
              <a:spcPct val="35000"/>
            </a:spcAft>
            <a:buNone/>
          </a:pPr>
          <a:r>
            <a:rPr lang="es-ES" sz="3900" kern="1200" dirty="0">
              <a:solidFill>
                <a:schemeClr val="bg2">
                  <a:lumMod val="90000"/>
                  <a:lumOff val="10000"/>
                </a:schemeClr>
              </a:solidFill>
            </a:rPr>
            <a:t>Cometidos de la ONSC</a:t>
          </a:r>
          <a:endParaRPr lang="es-UY" sz="3900" kern="1200" dirty="0">
            <a:solidFill>
              <a:schemeClr val="bg2">
                <a:lumMod val="90000"/>
                <a:lumOff val="10000"/>
              </a:schemeClr>
            </a:solidFill>
          </a:endParaRPr>
        </a:p>
      </dsp:txBody>
      <dsp:txXfrm rot="10800000">
        <a:off x="2507630" y="36355"/>
        <a:ext cx="6505064" cy="1511464"/>
      </dsp:txXfrm>
    </dsp:sp>
    <dsp:sp modelId="{2E0599C9-16B3-4004-86BC-C960970FDF31}">
      <dsp:nvSpPr>
        <dsp:cNvPr id="0" name=""/>
        <dsp:cNvSpPr/>
      </dsp:nvSpPr>
      <dsp:spPr>
        <a:xfrm>
          <a:off x="1337575" y="737"/>
          <a:ext cx="1584377" cy="158270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3C2F-475D-4AAE-B4A2-8FC710FB477D}">
      <dsp:nvSpPr>
        <dsp:cNvPr id="0" name=""/>
        <dsp:cNvSpPr/>
      </dsp:nvSpPr>
      <dsp:spPr>
        <a:xfrm rot="10800000">
          <a:off x="2088246" y="42965"/>
          <a:ext cx="6882930" cy="893138"/>
        </a:xfrm>
        <a:prstGeom prst="homePlat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849" tIns="156210" rIns="291592" bIns="156210" numCol="1" spcCol="1270" anchor="ctr" anchorCtr="0">
          <a:noAutofit/>
        </a:bodyPr>
        <a:lstStyle/>
        <a:p>
          <a:pPr marL="0" lvl="0" indent="0" algn="ctr" defTabSz="1822450">
            <a:lnSpc>
              <a:spcPct val="90000"/>
            </a:lnSpc>
            <a:spcBef>
              <a:spcPct val="0"/>
            </a:spcBef>
            <a:spcAft>
              <a:spcPct val="35000"/>
            </a:spcAft>
            <a:buNone/>
          </a:pPr>
          <a:r>
            <a:rPr lang="es-ES" sz="4100" kern="1200" dirty="0">
              <a:solidFill>
                <a:schemeClr val="bg2">
                  <a:lumMod val="90000"/>
                  <a:lumOff val="10000"/>
                </a:schemeClr>
              </a:solidFill>
            </a:rPr>
            <a:t>Cometidos de la ONSC</a:t>
          </a:r>
          <a:endParaRPr lang="es-UY" sz="4100" kern="1200" dirty="0">
            <a:solidFill>
              <a:schemeClr val="bg2">
                <a:lumMod val="90000"/>
                <a:lumOff val="10000"/>
              </a:schemeClr>
            </a:solidFill>
          </a:endParaRPr>
        </a:p>
      </dsp:txBody>
      <dsp:txXfrm rot="10800000">
        <a:off x="2311530" y="42965"/>
        <a:ext cx="6659646" cy="893138"/>
      </dsp:txXfrm>
    </dsp:sp>
    <dsp:sp modelId="{2E0599C9-16B3-4004-86BC-C960970FDF31}">
      <dsp:nvSpPr>
        <dsp:cNvPr id="0" name=""/>
        <dsp:cNvSpPr/>
      </dsp:nvSpPr>
      <dsp:spPr>
        <a:xfrm>
          <a:off x="1499614" y="436"/>
          <a:ext cx="936223" cy="935231"/>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3C2F-475D-4AAE-B4A2-8FC710FB477D}">
      <dsp:nvSpPr>
        <dsp:cNvPr id="0" name=""/>
        <dsp:cNvSpPr/>
      </dsp:nvSpPr>
      <dsp:spPr>
        <a:xfrm rot="10800000">
          <a:off x="2129764" y="36355"/>
          <a:ext cx="6882930" cy="1511464"/>
        </a:xfrm>
        <a:prstGeom prst="homePlat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514" tIns="148590" rIns="277368" bIns="148590" numCol="1" spcCol="1270" anchor="ctr" anchorCtr="0">
          <a:noAutofit/>
        </a:bodyPr>
        <a:lstStyle/>
        <a:p>
          <a:pPr marL="0" lvl="0" indent="0" algn="ctr" defTabSz="1733550">
            <a:lnSpc>
              <a:spcPct val="90000"/>
            </a:lnSpc>
            <a:spcBef>
              <a:spcPct val="0"/>
            </a:spcBef>
            <a:spcAft>
              <a:spcPct val="35000"/>
            </a:spcAft>
            <a:buNone/>
          </a:pPr>
          <a:r>
            <a:rPr lang="es-ES" sz="3900" kern="1200" dirty="0">
              <a:solidFill>
                <a:schemeClr val="bg2">
                  <a:lumMod val="90000"/>
                  <a:lumOff val="10000"/>
                </a:schemeClr>
              </a:solidFill>
            </a:rPr>
            <a:t>¿Quiénes somos?</a:t>
          </a:r>
          <a:endParaRPr lang="es-UY" sz="3900" kern="1200" dirty="0">
            <a:solidFill>
              <a:schemeClr val="bg2">
                <a:lumMod val="90000"/>
                <a:lumOff val="10000"/>
              </a:schemeClr>
            </a:solidFill>
          </a:endParaRPr>
        </a:p>
      </dsp:txBody>
      <dsp:txXfrm rot="10800000">
        <a:off x="2507630" y="36355"/>
        <a:ext cx="6505064" cy="1511464"/>
      </dsp:txXfrm>
    </dsp:sp>
    <dsp:sp modelId="{2E0599C9-16B3-4004-86BC-C960970FDF31}">
      <dsp:nvSpPr>
        <dsp:cNvPr id="0" name=""/>
        <dsp:cNvSpPr/>
      </dsp:nvSpPr>
      <dsp:spPr>
        <a:xfrm>
          <a:off x="1337575" y="737"/>
          <a:ext cx="1584377" cy="158270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3C2F-475D-4AAE-B4A2-8FC710FB477D}">
      <dsp:nvSpPr>
        <dsp:cNvPr id="0" name=""/>
        <dsp:cNvSpPr/>
      </dsp:nvSpPr>
      <dsp:spPr>
        <a:xfrm rot="10800000">
          <a:off x="2129764" y="36355"/>
          <a:ext cx="6882930" cy="1511464"/>
        </a:xfrm>
        <a:prstGeom prst="homePlat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514" tIns="148590" rIns="277368" bIns="148590" numCol="1" spcCol="1270" anchor="ctr" anchorCtr="0">
          <a:noAutofit/>
        </a:bodyPr>
        <a:lstStyle/>
        <a:p>
          <a:pPr marL="0" lvl="0" indent="0" algn="ctr" defTabSz="1733550">
            <a:lnSpc>
              <a:spcPct val="90000"/>
            </a:lnSpc>
            <a:spcBef>
              <a:spcPct val="0"/>
            </a:spcBef>
            <a:spcAft>
              <a:spcPct val="35000"/>
            </a:spcAft>
            <a:buNone/>
          </a:pPr>
          <a:r>
            <a:rPr lang="es-ES" sz="3900" kern="1200" dirty="0">
              <a:solidFill>
                <a:schemeClr val="bg2">
                  <a:lumMod val="90000"/>
                  <a:lumOff val="10000"/>
                </a:schemeClr>
              </a:solidFill>
            </a:rPr>
            <a:t>Cometidos de la ONSC</a:t>
          </a:r>
          <a:endParaRPr lang="es-UY" sz="3900" kern="1200" dirty="0">
            <a:solidFill>
              <a:schemeClr val="bg2">
                <a:lumMod val="90000"/>
                <a:lumOff val="10000"/>
              </a:schemeClr>
            </a:solidFill>
          </a:endParaRPr>
        </a:p>
      </dsp:txBody>
      <dsp:txXfrm rot="10800000">
        <a:off x="2507630" y="36355"/>
        <a:ext cx="6505064" cy="1511464"/>
      </dsp:txXfrm>
    </dsp:sp>
    <dsp:sp modelId="{2E0599C9-16B3-4004-86BC-C960970FDF31}">
      <dsp:nvSpPr>
        <dsp:cNvPr id="0" name=""/>
        <dsp:cNvSpPr/>
      </dsp:nvSpPr>
      <dsp:spPr>
        <a:xfrm>
          <a:off x="1337575" y="737"/>
          <a:ext cx="1584377" cy="158270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0.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DA61EFE9-9F30-4528-BDDA-C859CD15CA56}" type="datetime1">
              <a:rPr lang="es-ES" smtClean="0"/>
              <a:t>09/11/2019</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D9F912AB-2776-42F2-A957-313FC7EFEDB9}" type="slidenum">
              <a:rPr lang="es-ES"/>
              <a:pPr algn="r" rtl="0"/>
              <a:t>‹Nº›</a:t>
            </a:fld>
            <a:endParaRPr lang="es-ES"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Marcador de posición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27373BEA-F5F3-4B6E-BA6B-D76E24101839}" type="datetime1">
              <a:rPr lang="es-ES" smtClean="0"/>
              <a:pPr/>
              <a:t>09/11/2019</a:t>
            </a:fld>
            <a:endParaRPr lang="es-ES" dirty="0"/>
          </a:p>
        </p:txBody>
      </p:sp>
      <p:sp>
        <p:nvSpPr>
          <p:cNvPr id="4" name="Marcador de posición de imagen de diapos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7" name="Marcador de posición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F93199CD-3E1B-4AE6-990F-76F925F5EA9F}" type="slidenum">
              <a:rPr lang="es-ES" smtClean="0"/>
              <a:pPr/>
              <a:t>‹Nº›</a:t>
            </a:fld>
            <a:endParaRPr lang="es-ES"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065214" y="1828800"/>
            <a:ext cx="8229600" cy="2895600"/>
          </a:xfrm>
        </p:spPr>
        <p:txBody>
          <a:bodyPr rtlCol="0" anchor="b">
            <a:normAutofit/>
          </a:bodyPr>
          <a:lstStyle>
            <a:lvl1pPr algn="l" rtl="0">
              <a:lnSpc>
                <a:spcPct val="80000"/>
              </a:lnSpc>
              <a:defRPr sz="6600">
                <a:solidFill>
                  <a:schemeClr val="tx1"/>
                </a:solidFill>
              </a:defRPr>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1065213" y="4800600"/>
            <a:ext cx="8229600" cy="1219200"/>
          </a:xfrm>
        </p:spPr>
        <p:txBody>
          <a:bodyPr rtlCol="0">
            <a:normAutofit/>
          </a:bodyPr>
          <a:lstStyle>
            <a:lvl1pPr marL="0" indent="0" algn="l" rtl="0">
              <a:spcBef>
                <a:spcPts val="0"/>
              </a:spcBef>
              <a:buNone/>
              <a:defRPr sz="2000" cap="all" spc="200" baseline="0">
                <a:solidFill>
                  <a:schemeClr val="accent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es-ES" noProof="0"/>
              <a:t>Haga clic para modificar el estilo de subtítulo del patrón</a:t>
            </a:r>
            <a:endParaRPr lang="es-ES" noProof="0"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lvl1pPr algn="r">
              <a:defRPr/>
            </a:lvl1pPr>
          </a:lstStyle>
          <a:p>
            <a:fld id="{F1AC609F-0362-4067-A47A-9F1CA2E45A65}" type="datetime1">
              <a:rPr lang="es-ES" smtClean="0"/>
              <a:pPr/>
              <a:t>09/11/2019</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142412" y="381001"/>
            <a:ext cx="1524001" cy="5638800"/>
          </a:xfrm>
        </p:spPr>
        <p:txBody>
          <a:bodyPr vert="eaVert"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522412" y="381001"/>
            <a:ext cx="7391399" cy="5638800"/>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lvl1pPr algn="r">
              <a:defRPr/>
            </a:lvl1pPr>
          </a:lstStyle>
          <a:p>
            <a:fld id="{932AED9F-A6BB-400D-8F4D-616EB46A9405}" type="datetime1">
              <a:rPr lang="es-ES" smtClean="0"/>
              <a:pPr/>
              <a:t>09/11/2019</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lvl5pPr algn="l" rtl="0">
              <a:defRPr/>
            </a:lvl5pPr>
            <a:lvl6pPr algn="l" rtl="0">
              <a:defRPr/>
            </a:lvl6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lvl1pPr algn="r">
              <a:defRPr/>
            </a:lvl1pPr>
          </a:lstStyle>
          <a:p>
            <a:fld id="{3D505D98-D4C1-4348-8F39-108EE2C76C21}" type="datetime1">
              <a:rPr lang="es-ES" smtClean="0"/>
              <a:pPr/>
              <a:t>09/11/2019</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9614" y="2514600"/>
            <a:ext cx="8692399" cy="2819400"/>
          </a:xfrm>
        </p:spPr>
        <p:txBody>
          <a:bodyPr rtlCol="0" anchor="b">
            <a:normAutofit/>
          </a:bodyPr>
          <a:lstStyle>
            <a:lvl1pPr algn="l" rtl="0">
              <a:lnSpc>
                <a:spcPct val="80000"/>
              </a:lnSpc>
              <a:defRPr sz="4800" b="0" cap="none" baseline="0"/>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065213" y="5410200"/>
            <a:ext cx="8687333" cy="609601"/>
          </a:xfrm>
        </p:spPr>
        <p:txBody>
          <a:bodyPr rtlCol="0" anchor="t">
            <a:normAutofit/>
          </a:bodyPr>
          <a:lstStyle>
            <a:lvl1pPr marL="0" indent="0" algn="l" rtl="0">
              <a:spcBef>
                <a:spcPts val="0"/>
              </a:spcBef>
              <a:buNone/>
              <a:defRPr sz="2000" cap="all" spc="200" baseline="0">
                <a:solidFill>
                  <a:schemeClr val="accent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es-ES" noProof="0"/>
              <a:t>Haga clic para modificar los estilos de texto del patrón</a:t>
            </a:r>
          </a:p>
        </p:txBody>
      </p:sp>
      <p:sp>
        <p:nvSpPr>
          <p:cNvPr id="4" name="Marcador de posición de fecha 3"/>
          <p:cNvSpPr>
            <a:spLocks noGrp="1"/>
          </p:cNvSpPr>
          <p:nvPr>
            <p:ph type="dt" sz="half" idx="10"/>
          </p:nvPr>
        </p:nvSpPr>
        <p:spPr/>
        <p:txBody>
          <a:bodyPr rtlCol="0"/>
          <a:lstStyle>
            <a:lvl1pPr algn="r">
              <a:defRPr/>
            </a:lvl1pPr>
          </a:lstStyle>
          <a:p>
            <a:fld id="{A12EF1AF-E5B2-41DB-BFF8-672C5BBF646A}" type="datetime1">
              <a:rPr lang="es-ES" smtClean="0"/>
              <a:pPr/>
              <a:t>09/11/2019</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sz="half" idx="1"/>
          </p:nvPr>
        </p:nvSpPr>
        <p:spPr>
          <a:xfrm>
            <a:off x="1504781" y="1905001"/>
            <a:ext cx="4419599"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6229183" y="1905001"/>
            <a:ext cx="4419600"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fecha 4"/>
          <p:cNvSpPr>
            <a:spLocks noGrp="1"/>
          </p:cNvSpPr>
          <p:nvPr>
            <p:ph type="dt" sz="half" idx="10"/>
          </p:nvPr>
        </p:nvSpPr>
        <p:spPr/>
        <p:txBody>
          <a:bodyPr rtlCol="0"/>
          <a:lstStyle>
            <a:lvl1pPr>
              <a:defRPr/>
            </a:lvl1pPr>
          </a:lstStyle>
          <a:p>
            <a:pPr algn="r"/>
            <a:fld id="{8E17C630-F8FA-4DCB-87FA-91D30885A2FD}" type="datetime1">
              <a:rPr lang="es-ES" smtClean="0"/>
              <a:pPr algn="r"/>
              <a:t>09/11/2019</a:t>
            </a:fld>
            <a:endParaRPr lang="es-ES"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rtl="0"/>
            <a:fld id="{2A013F82-EE5E-44EE-A61D-E31C6657F26F}" type="slidenum">
              <a:rPr lang="es-ES" noProof="0" smtClean="0"/>
              <a:t>‹Nº›</a:t>
            </a:fld>
            <a:endParaRPr lang="es-ES" noProof="0"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lgn="l" rtl="0">
              <a:defRPr/>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52241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152241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624986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624986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posición de fecha 6"/>
          <p:cNvSpPr>
            <a:spLocks noGrp="1"/>
          </p:cNvSpPr>
          <p:nvPr>
            <p:ph type="dt" sz="half" idx="10"/>
          </p:nvPr>
        </p:nvSpPr>
        <p:spPr/>
        <p:txBody>
          <a:bodyPr rtlCol="0"/>
          <a:lstStyle>
            <a:lvl1pPr algn="r">
              <a:defRPr/>
            </a:lvl1pPr>
          </a:lstStyle>
          <a:p>
            <a:fld id="{724076C6-356A-48AB-A8EF-572AE4A11929}" type="datetime1">
              <a:rPr lang="es-ES" smtClean="0"/>
              <a:pPr/>
              <a:t>09/11/2019</a:t>
            </a:fld>
            <a:endParaRPr lang="es-ES" dirty="0"/>
          </a:p>
        </p:txBody>
      </p:sp>
      <p:sp>
        <p:nvSpPr>
          <p:cNvPr id="8" name="Marcador de posición de pie de página 7"/>
          <p:cNvSpPr>
            <a:spLocks noGrp="1"/>
          </p:cNvSpPr>
          <p:nvPr>
            <p:ph type="ftr" sz="quarter" idx="11"/>
          </p:nvPr>
        </p:nvSpPr>
        <p:spPr/>
        <p:txBody>
          <a:bodyPr rtlCol="0"/>
          <a:lstStyle/>
          <a:p>
            <a:pPr rtl="0"/>
            <a:endParaRPr lang="es-ES" noProof="0" dirty="0"/>
          </a:p>
        </p:txBody>
      </p:sp>
      <p:sp>
        <p:nvSpPr>
          <p:cNvPr id="9" name="Marcador de posición de número de diapositiva 8"/>
          <p:cNvSpPr>
            <a:spLocks noGrp="1"/>
          </p:cNvSpPr>
          <p:nvPr>
            <p:ph type="sldNum" sz="quarter" idx="12"/>
          </p:nvPr>
        </p:nvSpPr>
        <p:spPr/>
        <p:txBody>
          <a:bodyPr rtlCol="0"/>
          <a:lstStyle/>
          <a:p>
            <a:pPr rtl="0"/>
            <a:fld id="{2A013F82-EE5E-44EE-A61D-E31C6657F26F}" type="slidenum">
              <a:rPr lang="es-ES" noProof="0" smtClean="0"/>
              <a:t>‹Nº›</a:t>
            </a:fld>
            <a:endParaRPr lang="es-ES" noProof="0"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fecha 2"/>
          <p:cNvSpPr>
            <a:spLocks noGrp="1"/>
          </p:cNvSpPr>
          <p:nvPr>
            <p:ph type="dt" sz="half" idx="10"/>
          </p:nvPr>
        </p:nvSpPr>
        <p:spPr/>
        <p:txBody>
          <a:bodyPr rtlCol="0"/>
          <a:lstStyle>
            <a:lvl1pPr algn="r">
              <a:defRPr/>
            </a:lvl1pPr>
          </a:lstStyle>
          <a:p>
            <a:fld id="{E4A686D9-BDBD-4090-B19D-04E04F3CB648}" type="datetime1">
              <a:rPr lang="es-ES" smtClean="0"/>
              <a:pPr/>
              <a:t>09/11/2019</a:t>
            </a:fld>
            <a:endParaRPr lang="es-ES" dirty="0"/>
          </a:p>
        </p:txBody>
      </p:sp>
      <p:sp>
        <p:nvSpPr>
          <p:cNvPr id="4" name="Marcador de posición de pie de página 3"/>
          <p:cNvSpPr>
            <a:spLocks noGrp="1"/>
          </p:cNvSpPr>
          <p:nvPr>
            <p:ph type="ftr" sz="quarter" idx="11"/>
          </p:nvPr>
        </p:nvSpPr>
        <p:spPr/>
        <p:txBody>
          <a:bodyPr rtlCol="0"/>
          <a:lstStyle/>
          <a:p>
            <a:pPr rtl="0"/>
            <a:endParaRPr lang="es-ES" noProof="0" dirty="0"/>
          </a:p>
        </p:txBody>
      </p:sp>
      <p:sp>
        <p:nvSpPr>
          <p:cNvPr id="5" name="Marcador de posición de número de diapositiva 4"/>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solidFill>
          <a:schemeClr val="bg2"/>
        </a:solidFill>
        <a:effectLst/>
      </p:bgPr>
    </p:bg>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lvl1pPr algn="r">
              <a:defRPr/>
            </a:lvl1pPr>
          </a:lstStyle>
          <a:p>
            <a:fld id="{D1B4D0FB-1285-4974-8D4E-BCFCC0FA7978}" type="datetime1">
              <a:rPr lang="es-ES" smtClean="0"/>
              <a:pPr/>
              <a:t>09/11/2019</a:t>
            </a:fld>
            <a:endParaRPr lang="es-ES" dirty="0"/>
          </a:p>
        </p:txBody>
      </p:sp>
      <p:sp>
        <p:nvSpPr>
          <p:cNvPr id="3" name="Marcador de posición de pie de página 2"/>
          <p:cNvSpPr>
            <a:spLocks noGrp="1"/>
          </p:cNvSpPr>
          <p:nvPr>
            <p:ph type="ftr" sz="quarter" idx="11"/>
          </p:nvPr>
        </p:nvSpPr>
        <p:spPr/>
        <p:txBody>
          <a:bodyPr rtlCol="0"/>
          <a:lstStyle/>
          <a:p>
            <a:pPr rtl="0"/>
            <a:endParaRPr lang="es-ES" noProof="0" dirty="0"/>
          </a:p>
        </p:txBody>
      </p:sp>
      <p:sp>
        <p:nvSpPr>
          <p:cNvPr id="4" name="Marcador de posición de número de diapositiva 3"/>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5604" y="1905000"/>
            <a:ext cx="3596607" cy="2667000"/>
          </a:xfrm>
        </p:spPr>
        <p:txBody>
          <a:bodyPr rtlCol="0" anchor="b">
            <a:noAutofit/>
          </a:bodyPr>
          <a:lstStyle>
            <a:lvl1pPr algn="l" rtl="0">
              <a:lnSpc>
                <a:spcPct val="90000"/>
              </a:lnSpc>
              <a:defRPr sz="3600" b="0" baseline="0">
                <a:solidFill>
                  <a:schemeClr val="tx1"/>
                </a:solidFill>
              </a:defRPr>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4951414" y="685800"/>
            <a:ext cx="6400800" cy="53340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ES" noProof="0"/>
              <a:t>Haga clic para modificar los estilos de texto del patrón</a:t>
            </a:r>
          </a:p>
        </p:txBody>
      </p:sp>
      <p:sp>
        <p:nvSpPr>
          <p:cNvPr id="5" name="Marcador de posición de fecha 4"/>
          <p:cNvSpPr>
            <a:spLocks noGrp="1"/>
          </p:cNvSpPr>
          <p:nvPr>
            <p:ph type="dt" sz="half" idx="10"/>
          </p:nvPr>
        </p:nvSpPr>
        <p:spPr/>
        <p:txBody>
          <a:bodyPr rtlCol="0"/>
          <a:lstStyle>
            <a:lvl1pPr algn="r">
              <a:defRPr/>
            </a:lvl1pPr>
          </a:lstStyle>
          <a:p>
            <a:fld id="{9C3D96D5-80C9-4ED7-89C2-CE590C3C6CB2}" type="datetime1">
              <a:rPr lang="es-ES" smtClean="0"/>
              <a:pPr/>
              <a:t>09/11/2019</a:t>
            </a:fld>
            <a:endParaRPr lang="es-ES"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rtl="0"/>
            <a:fld id="{2A013F82-EE5E-44EE-A61D-E31C6657F26F}" type="slidenum">
              <a:rPr lang="es-ES" noProof="0"/>
              <a:t>‹Nº›</a:t>
            </a:fld>
            <a:endParaRPr lang="es-ES" noProof="0"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p:cNvSpPr>
            <a:spLocks noGrp="1"/>
          </p:cNvSpPr>
          <p:nvPr>
            <p:ph type="pic" idx="1"/>
          </p:nvPr>
        </p:nvSpPr>
        <p:spPr>
          <a:xfrm>
            <a:off x="4951414" y="685800"/>
            <a:ext cx="6400799" cy="5334000"/>
          </a:xfrm>
          <a:solidFill>
            <a:schemeClr val="bg2"/>
          </a:solidFill>
          <a:ln w="76200">
            <a:solidFill>
              <a:schemeClr val="tx1"/>
            </a:solidFill>
            <a:miter lim="800000"/>
          </a:ln>
        </p:spPr>
        <p:txBody>
          <a:bodyPr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s-ES" noProof="0"/>
              <a:t>Haga clic en el icono para agregar una imagen</a:t>
            </a:r>
            <a:endParaRPr lang="es-ES" noProof="0" dirty="0"/>
          </a:p>
        </p:txBody>
      </p:sp>
      <p:sp>
        <p:nvSpPr>
          <p:cNvPr id="2" name="Título 1"/>
          <p:cNvSpPr>
            <a:spLocks noGrp="1"/>
          </p:cNvSpPr>
          <p:nvPr>
            <p:ph type="title"/>
          </p:nvPr>
        </p:nvSpPr>
        <p:spPr>
          <a:xfrm>
            <a:off x="1055604" y="1905000"/>
            <a:ext cx="3596607" cy="2667000"/>
          </a:xfrm>
        </p:spPr>
        <p:txBody>
          <a:bodyPr rtlCol="0" anchor="b">
            <a:normAutofit/>
          </a:bodyPr>
          <a:lstStyle>
            <a:lvl1pPr algn="l" rtl="0">
              <a:lnSpc>
                <a:spcPct val="90000"/>
              </a:lnSpc>
              <a:defRPr sz="3600" b="0" i="0" baseline="0">
                <a:solidFill>
                  <a:schemeClr val="tx1"/>
                </a:solidFill>
              </a:defRPr>
            </a:lvl1pPr>
          </a:lstStyle>
          <a:p>
            <a:pPr rtl="0"/>
            <a:r>
              <a:rPr lang="es-ES" noProof="0"/>
              <a:t>Haga clic para modificar el estilo de título del patrón</a:t>
            </a:r>
            <a:endParaRPr lang="es-ES" noProof="0" dirty="0"/>
          </a:p>
        </p:txBody>
      </p:sp>
      <p:sp>
        <p:nvSpPr>
          <p:cNvPr id="4" name="Marcador de posición de texto 3"/>
          <p:cNvSpPr>
            <a:spLocks noGrp="1"/>
          </p:cNvSpPr>
          <p:nvPr>
            <p:ph type="body" sz="half" idx="2"/>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ES" noProof="0"/>
              <a:t>Haga clic para modificar los estilos de texto del patrón</a:t>
            </a:r>
          </a:p>
        </p:txBody>
      </p:sp>
      <p:sp>
        <p:nvSpPr>
          <p:cNvPr id="5" name="Marcador de posición de fecha 4"/>
          <p:cNvSpPr>
            <a:spLocks noGrp="1"/>
          </p:cNvSpPr>
          <p:nvPr>
            <p:ph type="dt" sz="half" idx="10"/>
          </p:nvPr>
        </p:nvSpPr>
        <p:spPr/>
        <p:txBody>
          <a:bodyPr rtlCol="0"/>
          <a:lstStyle>
            <a:lvl1pPr algn="r">
              <a:defRPr/>
            </a:lvl1pPr>
          </a:lstStyle>
          <a:p>
            <a:fld id="{DA911BAB-2490-48FD-81BA-E5EB85DA87AE}" type="datetime1">
              <a:rPr lang="es-ES" smtClean="0"/>
              <a:pPr/>
              <a:t>09/11/2019</a:t>
            </a:fld>
            <a:endParaRPr lang="es-ES"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rtl="0"/>
            <a:fld id="{2A013F82-EE5E-44EE-A61D-E31C6657F26F}" type="slidenum">
              <a:rPr lang="es-ES" noProof="0"/>
              <a:pPr rtl="0"/>
              <a:t>‹Nº›</a:t>
            </a:fld>
            <a:endParaRPr lang="es-ES" noProof="0"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posición de fecha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l" rtl="0">
              <a:defRPr sz="1000">
                <a:solidFill>
                  <a:schemeClr val="tx1">
                    <a:tint val="75000"/>
                  </a:schemeClr>
                </a:solidFill>
              </a:defRPr>
            </a:lvl1pPr>
          </a:lstStyle>
          <a:p>
            <a:pPr algn="r"/>
            <a:fld id="{7170E197-1079-4777-8273-53286CD6A787}" type="datetime1">
              <a:rPr lang="es-ES" smtClean="0"/>
              <a:pPr algn="r"/>
              <a:t>09/11/2019</a:t>
            </a:fld>
            <a:endParaRPr lang="es-ES" dirty="0"/>
          </a:p>
        </p:txBody>
      </p:sp>
      <p:sp>
        <p:nvSpPr>
          <p:cNvPr id="5" name="Marcador de posición de pie de página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rtl="0">
              <a:defRPr sz="1000">
                <a:solidFill>
                  <a:schemeClr val="tx1">
                    <a:tint val="75000"/>
                  </a:schemeClr>
                </a:solidFill>
              </a:defRPr>
            </a:lvl1pPr>
          </a:lstStyle>
          <a:p>
            <a:pPr rtl="0"/>
            <a:endParaRPr lang="es-ES" noProof="0" dirty="0"/>
          </a:p>
        </p:txBody>
      </p:sp>
      <p:sp>
        <p:nvSpPr>
          <p:cNvPr id="6" name="Marcador de posición de número de diapositiva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2A013F82-EE5E-44EE-A61D-E31C6657F26F}" type="slidenum">
              <a:rPr lang="es-ES" smtClean="0"/>
              <a:pPr/>
              <a:t>‹Nº›</a:t>
            </a:fld>
            <a:endParaRPr lang="es-ES"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slideLayout" Target="../slideLayouts/slideLayout4.xml"/><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 Id="rId1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3" Type="http://schemas.openxmlformats.org/officeDocument/2006/relationships/slideLayout" Target="../slideLayouts/slideLayout4.xml"/><Relationship Id="rId7" Type="http://schemas.openxmlformats.org/officeDocument/2006/relationships/diagramColors" Target="../diagrams/colors13.xml"/><Relationship Id="rId12" Type="http://schemas.openxmlformats.org/officeDocument/2006/relationships/diagramColors" Target="../diagrams/colors14.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audio" Target="../media/media12.wma"/><Relationship Id="rId7" Type="http://schemas.openxmlformats.org/officeDocument/2006/relationships/diagramQuickStyle" Target="../diagrams/quickStyle15.xml"/><Relationship Id="rId2" Type="http://schemas.microsoft.com/office/2007/relationships/media" Target="../media/media12.wma"/><Relationship Id="rId1" Type="http://schemas.openxmlformats.org/officeDocument/2006/relationships/tags" Target="../tags/tag4.xml"/><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7.png"/><Relationship Id="rId4" Type="http://schemas.openxmlformats.org/officeDocument/2006/relationships/slideLayout" Target="../slideLayouts/slideLayout4.xml"/><Relationship Id="rId9" Type="http://schemas.microsoft.com/office/2007/relationships/diagramDrawing" Target="../diagrams/drawing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audio" Target="../media/media14.wma"/><Relationship Id="rId7" Type="http://schemas.openxmlformats.org/officeDocument/2006/relationships/diagramQuickStyle" Target="../diagrams/quickStyle16.xml"/><Relationship Id="rId2" Type="http://schemas.microsoft.com/office/2007/relationships/media" Target="../media/media14.wma"/><Relationship Id="rId1" Type="http://schemas.openxmlformats.org/officeDocument/2006/relationships/tags" Target="../tags/tag5.xml"/><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7.png"/><Relationship Id="rId4" Type="http://schemas.openxmlformats.org/officeDocument/2006/relationships/slideLayout" Target="../slideLayouts/slideLayout4.xml"/><Relationship Id="rId9" Type="http://schemas.microsoft.com/office/2007/relationships/diagramDrawing" Target="../diagrams/drawing16.xml"/></Relationships>
</file>

<file path=ppt/slides/_rels/slide15.xml.rels><?xml version="1.0" encoding="UTF-8" standalone="yes"?>
<Relationships xmlns="http://schemas.openxmlformats.org/package/2006/relationships"><Relationship Id="rId8" Type="http://schemas.microsoft.com/office/2007/relationships/diagramDrawing" Target="../diagrams/drawing17.xml"/><Relationship Id="rId13" Type="http://schemas.microsoft.com/office/2007/relationships/diagramDrawing" Target="../diagrams/drawing18.xml"/><Relationship Id="rId3" Type="http://schemas.openxmlformats.org/officeDocument/2006/relationships/slideLayout" Target="../slideLayouts/slideLayout4.xml"/><Relationship Id="rId7" Type="http://schemas.openxmlformats.org/officeDocument/2006/relationships/diagramColors" Target="../diagrams/colors17.xml"/><Relationship Id="rId12" Type="http://schemas.openxmlformats.org/officeDocument/2006/relationships/diagramColors" Target="../diagrams/colors18.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diagramQuickStyle" Target="../diagrams/quickStyle17.xml"/><Relationship Id="rId11" Type="http://schemas.openxmlformats.org/officeDocument/2006/relationships/diagramQuickStyle" Target="../diagrams/quickStyle18.xml"/><Relationship Id="rId5" Type="http://schemas.openxmlformats.org/officeDocument/2006/relationships/diagramLayout" Target="../diagrams/layout17.xml"/><Relationship Id="rId10" Type="http://schemas.openxmlformats.org/officeDocument/2006/relationships/diagramLayout" Target="../diagrams/layout18.xml"/><Relationship Id="rId4" Type="http://schemas.openxmlformats.org/officeDocument/2006/relationships/diagramData" Target="../diagrams/data17.xml"/><Relationship Id="rId9" Type="http://schemas.openxmlformats.org/officeDocument/2006/relationships/diagramData" Target="../diagrams/data18.xml"/><Relationship Id="rId1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audio" Target="../media/media16.wma"/><Relationship Id="rId7" Type="http://schemas.openxmlformats.org/officeDocument/2006/relationships/diagramQuickStyle" Target="../diagrams/quickStyle19.xml"/><Relationship Id="rId2" Type="http://schemas.microsoft.com/office/2007/relationships/media" Target="../media/media16.wma"/><Relationship Id="rId1" Type="http://schemas.openxmlformats.org/officeDocument/2006/relationships/tags" Target="../tags/tag6.xml"/><Relationship Id="rId6" Type="http://schemas.openxmlformats.org/officeDocument/2006/relationships/diagramLayout" Target="../diagrams/layout19.xml"/><Relationship Id="rId5" Type="http://schemas.openxmlformats.org/officeDocument/2006/relationships/diagramData" Target="../diagrams/data19.xml"/><Relationship Id="rId10" Type="http://schemas.openxmlformats.org/officeDocument/2006/relationships/image" Target="../media/image7.png"/><Relationship Id="rId4" Type="http://schemas.openxmlformats.org/officeDocument/2006/relationships/slideLayout" Target="../slideLayouts/slideLayout2.xml"/><Relationship Id="rId9" Type="http://schemas.microsoft.com/office/2007/relationships/diagramDrawing" Target="../diagrams/drawing19.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7.wma"/><Relationship Id="rId7" Type="http://schemas.openxmlformats.org/officeDocument/2006/relationships/hyperlink" Target="https://pixabay.com/es/llave-llave-inglesa-ajustable-2659675/" TargetMode="External"/><Relationship Id="rId2" Type="http://schemas.microsoft.com/office/2007/relationships/media" Target="../media/media17.wma"/><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audio" Target="../media/media18.wma"/><Relationship Id="rId7" Type="http://schemas.openxmlformats.org/officeDocument/2006/relationships/diagramQuickStyle" Target="../diagrams/quickStyle20.xml"/><Relationship Id="rId2" Type="http://schemas.microsoft.com/office/2007/relationships/media" Target="../media/media18.wma"/><Relationship Id="rId1" Type="http://schemas.openxmlformats.org/officeDocument/2006/relationships/tags" Target="../tags/tag8.xml"/><Relationship Id="rId6" Type="http://schemas.openxmlformats.org/officeDocument/2006/relationships/diagramLayout" Target="../diagrams/layout20.xml"/><Relationship Id="rId11" Type="http://schemas.openxmlformats.org/officeDocument/2006/relationships/image" Target="../media/image7.png"/><Relationship Id="rId5" Type="http://schemas.openxmlformats.org/officeDocument/2006/relationships/diagramData" Target="../diagrams/data20.xml"/><Relationship Id="rId10" Type="http://schemas.openxmlformats.org/officeDocument/2006/relationships/image" Target="../media/image25.png"/><Relationship Id="rId4" Type="http://schemas.openxmlformats.org/officeDocument/2006/relationships/slideLayout" Target="../slideLayouts/slideLayout4.xml"/><Relationship Id="rId9" Type="http://schemas.microsoft.com/office/2007/relationships/diagramDrawing" Target="../diagrams/drawing2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7.png"/><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27.wma"/><Relationship Id="rId7" Type="http://schemas.openxmlformats.org/officeDocument/2006/relationships/image" Target="../media/image37.png"/><Relationship Id="rId2" Type="http://schemas.microsoft.com/office/2007/relationships/media" Target="../media/media27.wma"/><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Layout" Target="../slideLayouts/slideLayout6.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media3.wma"/><Relationship Id="rId7" Type="http://schemas.openxmlformats.org/officeDocument/2006/relationships/image" Target="../media/image7.png"/><Relationship Id="rId2" Type="http://schemas.microsoft.com/office/2007/relationships/media" Target="../media/media3.wm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slideLayout" Target="../slideLayouts/slideLayout4.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4.xml"/><Relationship Id="rId7" Type="http://schemas.openxmlformats.org/officeDocument/2006/relationships/diagramColors" Target="../diagrams/colors3.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4.xml"/><Relationship Id="rId7" Type="http://schemas.openxmlformats.org/officeDocument/2006/relationships/diagramColors" Target="../diagrams/colors4.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slideLayout" Target="../slideLayouts/slideLayout4.xm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4.xml"/><Relationship Id="rId7" Type="http://schemas.openxmlformats.org/officeDocument/2006/relationships/diagramColors" Target="../diagrams/colors7.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18" Type="http://schemas.microsoft.com/office/2007/relationships/diagramDrawing" Target="../diagrams/drawing10.xml"/><Relationship Id="rId3" Type="http://schemas.openxmlformats.org/officeDocument/2006/relationships/slideLayout" Target="../slideLayouts/slideLayout4.xml"/><Relationship Id="rId7" Type="http://schemas.openxmlformats.org/officeDocument/2006/relationships/diagramColors" Target="../diagrams/colors8.xml"/><Relationship Id="rId12" Type="http://schemas.openxmlformats.org/officeDocument/2006/relationships/diagramColors" Target="../diagrams/colors9.xml"/><Relationship Id="rId17" Type="http://schemas.openxmlformats.org/officeDocument/2006/relationships/diagramColors" Target="../diagrams/colors10.xml"/><Relationship Id="rId2" Type="http://schemas.openxmlformats.org/officeDocument/2006/relationships/audio" Target="../media/media9.wma"/><Relationship Id="rId16" Type="http://schemas.openxmlformats.org/officeDocument/2006/relationships/diagramQuickStyle" Target="../diagrams/quickStyle10.xml"/><Relationship Id="rId1" Type="http://schemas.microsoft.com/office/2007/relationships/media" Target="../media/media9.wma"/><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5" Type="http://schemas.openxmlformats.org/officeDocument/2006/relationships/diagramLayout" Target="../diagrams/layout10.xml"/><Relationship Id="rId10" Type="http://schemas.openxmlformats.org/officeDocument/2006/relationships/diagramLayout" Target="../diagrams/layout9.xml"/><Relationship Id="rId19" Type="http://schemas.openxmlformats.org/officeDocument/2006/relationships/image" Target="../media/image7.png"/><Relationship Id="rId4" Type="http://schemas.openxmlformats.org/officeDocument/2006/relationships/diagramData" Target="../diagrams/data8.xml"/><Relationship Id="rId9" Type="http://schemas.openxmlformats.org/officeDocument/2006/relationships/diagramData" Target="../diagrams/data9.xml"/><Relationship Id="rId14" Type="http://schemas.openxmlformats.org/officeDocument/2006/relationships/diagramData" Target="../diagrams/data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690586" y="2420888"/>
            <a:ext cx="10861259" cy="1168152"/>
          </a:xfrm>
        </p:spPr>
        <p:txBody>
          <a:bodyPr rtlCol="0">
            <a:noAutofit/>
          </a:bodyPr>
          <a:lstStyle/>
          <a:p>
            <a:pPr rtl="0"/>
            <a:br>
              <a:rPr lang="es-ES" sz="4800" dirty="0"/>
            </a:br>
            <a:r>
              <a:rPr lang="es-ES" sz="4800" dirty="0"/>
              <a:t>Feria virtual de experiencias 2019</a:t>
            </a:r>
          </a:p>
        </p:txBody>
      </p:sp>
      <p:sp>
        <p:nvSpPr>
          <p:cNvPr id="4" name="Subtítulo 3"/>
          <p:cNvSpPr>
            <a:spLocks noGrp="1"/>
          </p:cNvSpPr>
          <p:nvPr>
            <p:ph type="subTitle" idx="1"/>
          </p:nvPr>
        </p:nvSpPr>
        <p:spPr>
          <a:xfrm>
            <a:off x="2266650" y="4005064"/>
            <a:ext cx="8784976" cy="720080"/>
          </a:xfrm>
        </p:spPr>
        <p:txBody>
          <a:bodyPr rtlCol="0">
            <a:normAutofit/>
          </a:bodyPr>
          <a:lstStyle/>
          <a:p>
            <a:r>
              <a:rPr lang="es-ES" sz="2800" dirty="0">
                <a:solidFill>
                  <a:schemeClr val="tx1">
                    <a:lumMod val="95000"/>
                  </a:schemeClr>
                </a:solidFill>
              </a:rPr>
              <a:t>Registro de Evidencias </a:t>
            </a:r>
            <a:r>
              <a:rPr lang="es-ES" sz="2800" dirty="0" err="1">
                <a:solidFill>
                  <a:schemeClr val="tx1">
                    <a:lumMod val="95000"/>
                  </a:schemeClr>
                </a:solidFill>
              </a:rPr>
              <a:t>deL</a:t>
            </a:r>
            <a:r>
              <a:rPr lang="es-ES" sz="2800" dirty="0">
                <a:solidFill>
                  <a:schemeClr val="tx1">
                    <a:lumMod val="95000"/>
                  </a:schemeClr>
                </a:solidFill>
              </a:rPr>
              <a:t> Talento </a:t>
            </a:r>
          </a:p>
        </p:txBody>
      </p:sp>
      <p:pic>
        <p:nvPicPr>
          <p:cNvPr id="5" name="Imagen 4">
            <a:extLst>
              <a:ext uri="{FF2B5EF4-FFF2-40B4-BE49-F238E27FC236}">
                <a16:creationId xmlns:a16="http://schemas.microsoft.com/office/drawing/2014/main" id="{568D9B88-74E5-4BB7-A831-6D95007D8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743" y="295118"/>
            <a:ext cx="2303669" cy="927724"/>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764" y="295118"/>
            <a:ext cx="3168353" cy="112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advTm="17524">
        <p:fade/>
      </p:transition>
    </mc:Choice>
    <mc:Fallback xmlns="">
      <p:transition spd="med" advTm="175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C843E4CB-3DAA-4283-97DB-B93936746314}"/>
              </a:ext>
            </a:extLst>
          </p:cNvPr>
          <p:cNvGraphicFramePr>
            <a:graphicFrameLocks noGrp="1"/>
          </p:cNvGraphicFramePr>
          <p:nvPr>
            <p:ph sz="half" idx="1"/>
            <p:extLst>
              <p:ext uri="{D42A27DB-BD31-4B8C-83A1-F6EECF244321}">
                <p14:modId xmlns:p14="http://schemas.microsoft.com/office/powerpoint/2010/main" val="1445757866"/>
              </p:ext>
            </p:extLst>
          </p:nvPr>
        </p:nvGraphicFramePr>
        <p:xfrm>
          <a:off x="117748" y="598748"/>
          <a:ext cx="10350271" cy="936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Marcador de contenido 6">
            <a:extLst>
              <a:ext uri="{FF2B5EF4-FFF2-40B4-BE49-F238E27FC236}">
                <a16:creationId xmlns:a16="http://schemas.microsoft.com/office/drawing/2014/main" id="{DAFB7940-FB6C-4F6F-9001-C984CA480A89}"/>
              </a:ext>
            </a:extLst>
          </p:cNvPr>
          <p:cNvGraphicFramePr>
            <a:graphicFrameLocks/>
          </p:cNvGraphicFramePr>
          <p:nvPr>
            <p:extLst>
              <p:ext uri="{D42A27DB-BD31-4B8C-83A1-F6EECF244321}">
                <p14:modId xmlns:p14="http://schemas.microsoft.com/office/powerpoint/2010/main" val="3359631908"/>
              </p:ext>
            </p:extLst>
          </p:nvPr>
        </p:nvGraphicFramePr>
        <p:xfrm>
          <a:off x="1701924" y="1844824"/>
          <a:ext cx="8397041" cy="45584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379475490"/>
      </p:ext>
    </p:extLst>
  </p:cSld>
  <p:clrMapOvr>
    <a:masterClrMapping/>
  </p:clrMapOvr>
  <mc:AlternateContent xmlns:mc="http://schemas.openxmlformats.org/markup-compatibility/2006" xmlns:p14="http://schemas.microsoft.com/office/powerpoint/2010/main">
    <mc:Choice Requires="p14">
      <p:transition spd="med" p14:dur="700" advTm="31499">
        <p:fade/>
      </p:transition>
    </mc:Choice>
    <mc:Fallback xmlns="">
      <p:transition spd="med" advTm="31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dirty="0"/>
              <a:t>Registro de Evidencias del Talento - Historia</a:t>
            </a:r>
          </a:p>
        </p:txBody>
      </p:sp>
      <p:graphicFrame>
        <p:nvGraphicFramePr>
          <p:cNvPr id="6" name="Diagrama 5">
            <a:extLst>
              <a:ext uri="{FF2B5EF4-FFF2-40B4-BE49-F238E27FC236}">
                <a16:creationId xmlns:a16="http://schemas.microsoft.com/office/drawing/2014/main" id="{312061B3-2633-4C80-8446-E5D67E9E235B}"/>
              </a:ext>
            </a:extLst>
          </p:cNvPr>
          <p:cNvGraphicFramePr/>
          <p:nvPr/>
        </p:nvGraphicFramePr>
        <p:xfrm>
          <a:off x="2031471" y="720372"/>
          <a:ext cx="8125883"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a 6">
            <a:extLst>
              <a:ext uri="{FF2B5EF4-FFF2-40B4-BE49-F238E27FC236}">
                <a16:creationId xmlns:a16="http://schemas.microsoft.com/office/drawing/2014/main" id="{F5B7DBCB-5BC7-47D2-B977-6012A84A6B0D}"/>
              </a:ext>
            </a:extLst>
          </p:cNvPr>
          <p:cNvGraphicFramePr/>
          <p:nvPr>
            <p:extLst>
              <p:ext uri="{D42A27DB-BD31-4B8C-83A1-F6EECF244321}">
                <p14:modId xmlns:p14="http://schemas.microsoft.com/office/powerpoint/2010/main" val="1601253219"/>
              </p:ext>
            </p:extLst>
          </p:nvPr>
        </p:nvGraphicFramePr>
        <p:xfrm>
          <a:off x="2349996" y="2060848"/>
          <a:ext cx="7416824" cy="43850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373132086"/>
      </p:ext>
    </p:extLst>
  </p:cSld>
  <p:clrMapOvr>
    <a:masterClrMapping/>
  </p:clrMapOvr>
  <mc:AlternateContent xmlns:mc="http://schemas.openxmlformats.org/markup-compatibility/2006" xmlns:p14="http://schemas.microsoft.com/office/powerpoint/2010/main">
    <mc:Choice Requires="p14">
      <p:transition spd="med" p14:dur="700" advTm="4384">
        <p:fade/>
      </p:transition>
    </mc:Choice>
    <mc:Fallback xmlns="">
      <p:transition spd="med" advTm="43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1764" y="188640"/>
            <a:ext cx="4032447" cy="1080120"/>
          </a:xfrm>
        </p:spPr>
        <p:txBody>
          <a:bodyPr rtlCol="0">
            <a:normAutofit/>
          </a:bodyPr>
          <a:lstStyle/>
          <a:p>
            <a:pPr rtl="0"/>
            <a:r>
              <a:rPr lang="es-ES" dirty="0"/>
              <a:t>Despegue</a:t>
            </a:r>
            <a:br>
              <a:rPr lang="es-ES" dirty="0"/>
            </a:br>
            <a:r>
              <a:rPr lang="es-ES" dirty="0"/>
              <a:t>Proceso</a:t>
            </a:r>
          </a:p>
        </p:txBody>
      </p:sp>
      <p:graphicFrame>
        <p:nvGraphicFramePr>
          <p:cNvPr id="14" name="Diagrama 13">
            <a:extLst>
              <a:ext uri="{FF2B5EF4-FFF2-40B4-BE49-F238E27FC236}">
                <a16:creationId xmlns:a16="http://schemas.microsoft.com/office/drawing/2014/main" id="{A0ACE7C2-4E83-468C-82E6-D07E44A4DD95}"/>
              </a:ext>
            </a:extLst>
          </p:cNvPr>
          <p:cNvGraphicFramePr/>
          <p:nvPr>
            <p:extLst>
              <p:ext uri="{D42A27DB-BD31-4B8C-83A1-F6EECF244321}">
                <p14:modId xmlns:p14="http://schemas.microsoft.com/office/powerpoint/2010/main" val="2052742550"/>
              </p:ext>
            </p:extLst>
          </p:nvPr>
        </p:nvGraphicFramePr>
        <p:xfrm>
          <a:off x="729816" y="476672"/>
          <a:ext cx="10981220" cy="6192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52848038"/>
      </p:ext>
    </p:extLst>
  </p:cSld>
  <p:clrMapOvr>
    <a:masterClrMapping/>
  </p:clrMapOvr>
  <mc:AlternateContent xmlns:mc="http://schemas.openxmlformats.org/markup-compatibility/2006" xmlns:p14="http://schemas.microsoft.com/office/powerpoint/2010/main">
    <mc:Choice Requires="p14">
      <p:transition spd="med" p14:dur="700" advTm="45154">
        <p:fade/>
      </p:transition>
    </mc:Choice>
    <mc:Fallback xmlns="">
      <p:transition spd="med" advTm="451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C88541C3-3A0C-49C7-BED0-A21C9C662C0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5BFCCA44-3CEF-4FEE-AA1B-AF9A9B2E3AC3}"/>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graphicEl>
                                              <a:dgm id="{6F11141C-FE53-47C2-953F-B5A070448E72}"/>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graphicEl>
                                              <a:dgm id="{C9C5F4DC-9219-40A8-A204-4327F205C513}"/>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graphicEl>
                                              <a:dgm id="{BDB03C61-D296-441F-9BD4-67AC2DFC182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8CF93F92-07B4-4952-B8D7-86B7F3FB1BAE}"/>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graphicEl>
                                              <a:dgm id="{92576002-407D-463C-8EA1-6051121F0E6E}"/>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graphicEl>
                                              <a:dgm id="{6E4C23B5-3A4A-4942-9AF0-89EB64CE80A3}"/>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graphicEl>
                                              <a:dgm id="{9FA6C4D5-DA4C-422C-9799-21189775F21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Graphic spid="14"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1764" y="188640"/>
            <a:ext cx="4032447" cy="1080120"/>
          </a:xfrm>
        </p:spPr>
        <p:txBody>
          <a:bodyPr rtlCol="0">
            <a:normAutofit/>
          </a:bodyPr>
          <a:lstStyle/>
          <a:p>
            <a:pPr rtl="0"/>
            <a:r>
              <a:rPr lang="es-ES" dirty="0"/>
              <a:t>Despegue</a:t>
            </a:r>
            <a:br>
              <a:rPr lang="es-ES" dirty="0"/>
            </a:br>
            <a:r>
              <a:rPr lang="es-ES" dirty="0"/>
              <a:t>Requerimientos</a:t>
            </a:r>
          </a:p>
        </p:txBody>
      </p:sp>
      <p:grpSp>
        <p:nvGrpSpPr>
          <p:cNvPr id="5" name="4 Grupo"/>
          <p:cNvGrpSpPr/>
          <p:nvPr/>
        </p:nvGrpSpPr>
        <p:grpSpPr>
          <a:xfrm>
            <a:off x="2543865" y="68579"/>
            <a:ext cx="7173100" cy="6720841"/>
            <a:chOff x="2543865" y="68579"/>
            <a:chExt cx="7173100" cy="6720841"/>
          </a:xfrm>
        </p:grpSpPr>
        <p:sp>
          <p:nvSpPr>
            <p:cNvPr id="6" name="5 Forma libre"/>
            <p:cNvSpPr/>
            <p:nvPr/>
          </p:nvSpPr>
          <p:spPr>
            <a:xfrm>
              <a:off x="4052610" y="68579"/>
              <a:ext cx="4166523" cy="3566160"/>
            </a:xfrm>
            <a:custGeom>
              <a:avLst/>
              <a:gdLst>
                <a:gd name="connsiteX0" fmla="*/ 0 w 4166523"/>
                <a:gd name="connsiteY0" fmla="*/ 1783080 h 3566160"/>
                <a:gd name="connsiteX1" fmla="*/ 2083262 w 4166523"/>
                <a:gd name="connsiteY1" fmla="*/ 0 h 3566160"/>
                <a:gd name="connsiteX2" fmla="*/ 4166524 w 4166523"/>
                <a:gd name="connsiteY2" fmla="*/ 1783080 h 3566160"/>
                <a:gd name="connsiteX3" fmla="*/ 2083262 w 4166523"/>
                <a:gd name="connsiteY3" fmla="*/ 3566160 h 3566160"/>
                <a:gd name="connsiteX4" fmla="*/ 0 w 4166523"/>
                <a:gd name="connsiteY4" fmla="*/ 1783080 h 356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523" h="3566160">
                  <a:moveTo>
                    <a:pt x="0" y="1783080"/>
                  </a:moveTo>
                  <a:cubicBezTo>
                    <a:pt x="0" y="798312"/>
                    <a:pt x="932708" y="0"/>
                    <a:pt x="2083262" y="0"/>
                  </a:cubicBezTo>
                  <a:cubicBezTo>
                    <a:pt x="3233816" y="0"/>
                    <a:pt x="4166524" y="798312"/>
                    <a:pt x="4166524" y="1783080"/>
                  </a:cubicBezTo>
                  <a:cubicBezTo>
                    <a:pt x="4166524" y="2767848"/>
                    <a:pt x="3233816" y="3566160"/>
                    <a:pt x="2083262" y="3566160"/>
                  </a:cubicBezTo>
                  <a:cubicBezTo>
                    <a:pt x="932708" y="3566160"/>
                    <a:pt x="0" y="2767848"/>
                    <a:pt x="0" y="1783080"/>
                  </a:cubicBezTo>
                  <a:close/>
                </a:path>
              </a:pathLst>
            </a:custGeom>
            <a:solidFill>
              <a:schemeClr val="bg2">
                <a:lumMod val="75000"/>
                <a:lumOff val="25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80753" tIns="480060" rIns="480753" bIns="1954530" numCol="1" spcCol="1270" anchor="ctr" anchorCtr="0">
              <a:noAutofit/>
            </a:bodyPr>
            <a:lstStyle/>
            <a:p>
              <a:pPr lvl="0" algn="ctr" defTabSz="800100">
                <a:lnSpc>
                  <a:spcPct val="90000"/>
                </a:lnSpc>
                <a:spcBef>
                  <a:spcPct val="0"/>
                </a:spcBef>
                <a:spcAft>
                  <a:spcPct val="35000"/>
                </a:spcAft>
              </a:pPr>
              <a:r>
                <a:rPr lang="es-ES" sz="1800" kern="1200" dirty="0"/>
                <a:t>Necesidad de digitalizar  las evidencias de las competencias técnicas específicas al Sistema de Gestión Humana (SGH 2.0)</a:t>
              </a:r>
            </a:p>
          </p:txBody>
        </p:sp>
        <p:sp>
          <p:nvSpPr>
            <p:cNvPr id="7" name="6 Forma libre"/>
            <p:cNvSpPr/>
            <p:nvPr/>
          </p:nvSpPr>
          <p:spPr>
            <a:xfrm>
              <a:off x="5709458" y="1645919"/>
              <a:ext cx="4007507" cy="3360421"/>
            </a:xfrm>
            <a:custGeom>
              <a:avLst/>
              <a:gdLst>
                <a:gd name="connsiteX0" fmla="*/ 0 w 4007507"/>
                <a:gd name="connsiteY0" fmla="*/ 1783080 h 3566160"/>
                <a:gd name="connsiteX1" fmla="*/ 2003754 w 4007507"/>
                <a:gd name="connsiteY1" fmla="*/ 0 h 3566160"/>
                <a:gd name="connsiteX2" fmla="*/ 4007508 w 4007507"/>
                <a:gd name="connsiteY2" fmla="*/ 1783080 h 3566160"/>
                <a:gd name="connsiteX3" fmla="*/ 2003754 w 4007507"/>
                <a:gd name="connsiteY3" fmla="*/ 3566160 h 3566160"/>
                <a:gd name="connsiteX4" fmla="*/ 0 w 4007507"/>
                <a:gd name="connsiteY4" fmla="*/ 1783080 h 356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7507" h="3566160">
                  <a:moveTo>
                    <a:pt x="0" y="1783080"/>
                  </a:moveTo>
                  <a:cubicBezTo>
                    <a:pt x="0" y="798312"/>
                    <a:pt x="897111" y="0"/>
                    <a:pt x="2003754" y="0"/>
                  </a:cubicBezTo>
                  <a:cubicBezTo>
                    <a:pt x="3110397" y="0"/>
                    <a:pt x="4007508" y="798312"/>
                    <a:pt x="4007508" y="1783080"/>
                  </a:cubicBezTo>
                  <a:cubicBezTo>
                    <a:pt x="4007508" y="2767848"/>
                    <a:pt x="3110397" y="3566160"/>
                    <a:pt x="2003754" y="3566160"/>
                  </a:cubicBezTo>
                  <a:cubicBezTo>
                    <a:pt x="897111" y="3566160"/>
                    <a:pt x="0" y="2767848"/>
                    <a:pt x="0" y="1783080"/>
                  </a:cubicBezTo>
                  <a:close/>
                </a:path>
              </a:pathLst>
            </a:custGeom>
            <a:solidFill>
              <a:srgbClr val="92D05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157889" tIns="411480" rIns="308269" bIns="411480" numCol="1" spcCol="1270" anchor="ctr" anchorCtr="0">
              <a:noAutofit/>
            </a:bodyPr>
            <a:lstStyle/>
            <a:p>
              <a:pPr lvl="0" algn="ctr" defTabSz="800100">
                <a:lnSpc>
                  <a:spcPct val="90000"/>
                </a:lnSpc>
                <a:spcBef>
                  <a:spcPct val="0"/>
                </a:spcBef>
                <a:spcAft>
                  <a:spcPct val="35000"/>
                </a:spcAft>
              </a:pPr>
              <a:r>
                <a:rPr lang="es-ES" sz="1800" kern="1200" dirty="0"/>
                <a:t>Visión transversal en toda la Administración Central</a:t>
              </a:r>
              <a:endParaRPr lang="es-UY" sz="1800" kern="1200" dirty="0"/>
            </a:p>
          </p:txBody>
        </p:sp>
        <p:sp>
          <p:nvSpPr>
            <p:cNvPr id="8" name="7 Forma libre"/>
            <p:cNvSpPr/>
            <p:nvPr/>
          </p:nvSpPr>
          <p:spPr>
            <a:xfrm>
              <a:off x="4052610" y="3223260"/>
              <a:ext cx="4166523" cy="3566160"/>
            </a:xfrm>
            <a:custGeom>
              <a:avLst/>
              <a:gdLst>
                <a:gd name="connsiteX0" fmla="*/ 0 w 4166523"/>
                <a:gd name="connsiteY0" fmla="*/ 1783080 h 3566160"/>
                <a:gd name="connsiteX1" fmla="*/ 2083262 w 4166523"/>
                <a:gd name="connsiteY1" fmla="*/ 0 h 3566160"/>
                <a:gd name="connsiteX2" fmla="*/ 4166524 w 4166523"/>
                <a:gd name="connsiteY2" fmla="*/ 1783080 h 3566160"/>
                <a:gd name="connsiteX3" fmla="*/ 2083262 w 4166523"/>
                <a:gd name="connsiteY3" fmla="*/ 3566160 h 3566160"/>
                <a:gd name="connsiteX4" fmla="*/ 0 w 4166523"/>
                <a:gd name="connsiteY4" fmla="*/ 1783080 h 356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523" h="3566160">
                  <a:moveTo>
                    <a:pt x="0" y="1783080"/>
                  </a:moveTo>
                  <a:cubicBezTo>
                    <a:pt x="0" y="798312"/>
                    <a:pt x="932708" y="0"/>
                    <a:pt x="2083262" y="0"/>
                  </a:cubicBezTo>
                  <a:cubicBezTo>
                    <a:pt x="3233816" y="0"/>
                    <a:pt x="4166524" y="798312"/>
                    <a:pt x="4166524" y="1783080"/>
                  </a:cubicBezTo>
                  <a:cubicBezTo>
                    <a:pt x="4166524" y="2767848"/>
                    <a:pt x="3233816" y="3566160"/>
                    <a:pt x="2083262" y="3566160"/>
                  </a:cubicBezTo>
                  <a:cubicBezTo>
                    <a:pt x="932708" y="3566160"/>
                    <a:pt x="0" y="2767848"/>
                    <a:pt x="0" y="1783080"/>
                  </a:cubicBezTo>
                  <a:close/>
                </a:path>
              </a:pathLst>
            </a:custGeom>
            <a:solidFill>
              <a:srgbClr val="FF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80753" tIns="1954529" rIns="480753" bIns="480061" numCol="1" spcCol="1270" anchor="ctr" anchorCtr="0">
              <a:noAutofit/>
            </a:bodyPr>
            <a:lstStyle/>
            <a:p>
              <a:pPr lvl="0" algn="ctr" defTabSz="800100">
                <a:lnSpc>
                  <a:spcPct val="90000"/>
                </a:lnSpc>
                <a:spcBef>
                  <a:spcPct val="0"/>
                </a:spcBef>
                <a:spcAft>
                  <a:spcPts val="0"/>
                </a:spcAft>
              </a:pPr>
              <a:r>
                <a:rPr lang="es-UY" sz="1800" kern="1200" dirty="0"/>
                <a:t>Construcción de un “Portafolio de Evidencias” flexible, que permite incorporar certificaciones de “saberes”</a:t>
              </a:r>
            </a:p>
            <a:p>
              <a:pPr lvl="0" algn="ctr" defTabSz="800100">
                <a:lnSpc>
                  <a:spcPct val="90000"/>
                </a:lnSpc>
                <a:spcBef>
                  <a:spcPct val="0"/>
                </a:spcBef>
                <a:spcAft>
                  <a:spcPts val="0"/>
                </a:spcAft>
              </a:pPr>
              <a:r>
                <a:rPr lang="es-UY" sz="1800" kern="1200" dirty="0"/>
                <a:t> y “habilidades”</a:t>
              </a:r>
            </a:p>
          </p:txBody>
        </p:sp>
        <p:sp>
          <p:nvSpPr>
            <p:cNvPr id="9" name="8 Forma libre"/>
            <p:cNvSpPr/>
            <p:nvPr/>
          </p:nvSpPr>
          <p:spPr>
            <a:xfrm>
              <a:off x="2543865" y="1645919"/>
              <a:ext cx="3838579" cy="3360421"/>
            </a:xfrm>
            <a:custGeom>
              <a:avLst/>
              <a:gdLst>
                <a:gd name="connsiteX0" fmla="*/ 0 w 4029332"/>
                <a:gd name="connsiteY0" fmla="*/ 1783080 h 3566160"/>
                <a:gd name="connsiteX1" fmla="*/ 2014666 w 4029332"/>
                <a:gd name="connsiteY1" fmla="*/ 0 h 3566160"/>
                <a:gd name="connsiteX2" fmla="*/ 4029332 w 4029332"/>
                <a:gd name="connsiteY2" fmla="*/ 1783080 h 3566160"/>
                <a:gd name="connsiteX3" fmla="*/ 2014666 w 4029332"/>
                <a:gd name="connsiteY3" fmla="*/ 3566160 h 3566160"/>
                <a:gd name="connsiteX4" fmla="*/ 0 w 4029332"/>
                <a:gd name="connsiteY4" fmla="*/ 1783080 h 356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9332" h="3566160">
                  <a:moveTo>
                    <a:pt x="0" y="1783080"/>
                  </a:moveTo>
                  <a:cubicBezTo>
                    <a:pt x="0" y="798312"/>
                    <a:pt x="901997" y="0"/>
                    <a:pt x="2014666" y="0"/>
                  </a:cubicBezTo>
                  <a:cubicBezTo>
                    <a:pt x="3127335" y="0"/>
                    <a:pt x="4029332" y="798312"/>
                    <a:pt x="4029332" y="1783080"/>
                  </a:cubicBezTo>
                  <a:cubicBezTo>
                    <a:pt x="4029332" y="2767848"/>
                    <a:pt x="3127335" y="3566160"/>
                    <a:pt x="2014666" y="3566160"/>
                  </a:cubicBezTo>
                  <a:cubicBezTo>
                    <a:pt x="901997" y="3566160"/>
                    <a:pt x="0" y="2767848"/>
                    <a:pt x="0" y="1783080"/>
                  </a:cubicBezTo>
                  <a:close/>
                </a:path>
              </a:pathLst>
            </a:custGeom>
            <a:solidFill>
              <a:schemeClr val="accent4">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09949" tIns="411480" rIns="2169640" bIns="411480" numCol="1" spcCol="1270" anchor="ctr" anchorCtr="0">
              <a:noAutofit/>
            </a:bodyPr>
            <a:lstStyle/>
            <a:p>
              <a:pPr lvl="0" algn="ctr" defTabSz="800100">
                <a:lnSpc>
                  <a:spcPct val="90000"/>
                </a:lnSpc>
                <a:spcBef>
                  <a:spcPct val="0"/>
                </a:spcBef>
                <a:spcAft>
                  <a:spcPct val="35000"/>
                </a:spcAft>
              </a:pPr>
              <a:r>
                <a:rPr lang="es-ES" kern="1200" dirty="0"/>
                <a:t>Consolidación en una base única, del sistema educativo</a:t>
              </a:r>
              <a:r>
                <a:rPr lang="es-ES" sz="1600" kern="1200" dirty="0"/>
                <a:t>.</a:t>
              </a:r>
              <a:endParaRPr lang="es-UY" sz="1600" kern="1200" dirty="0"/>
            </a:p>
          </p:txBody>
        </p:sp>
      </p:grpSp>
      <p:sp>
        <p:nvSpPr>
          <p:cNvPr id="3" name="2 CuadroTexto"/>
          <p:cNvSpPr txBox="1"/>
          <p:nvPr/>
        </p:nvSpPr>
        <p:spPr>
          <a:xfrm>
            <a:off x="6516386" y="1986660"/>
            <a:ext cx="1298753" cy="615553"/>
          </a:xfrm>
          <a:prstGeom prst="rect">
            <a:avLst/>
          </a:prstGeom>
          <a:noFill/>
        </p:spPr>
        <p:txBody>
          <a:bodyPr wrap="none" rtlCol="0">
            <a:spAutoFit/>
          </a:bodyPr>
          <a:lstStyle/>
          <a:p>
            <a:pPr algn="ctr"/>
            <a:r>
              <a:rPr lang="es-UY" sz="1700" dirty="0"/>
              <a:t>Autogestión</a:t>
            </a:r>
          </a:p>
          <a:p>
            <a:pPr algn="ctr"/>
            <a:r>
              <a:rPr lang="es-UY" sz="1700" dirty="0"/>
              <a:t>y validación</a:t>
            </a:r>
          </a:p>
        </p:txBody>
      </p:sp>
      <p:sp>
        <p:nvSpPr>
          <p:cNvPr id="10" name="9 CuadroTexto"/>
          <p:cNvSpPr txBox="1"/>
          <p:nvPr/>
        </p:nvSpPr>
        <p:spPr>
          <a:xfrm>
            <a:off x="4222204" y="1855856"/>
            <a:ext cx="1487254" cy="877163"/>
          </a:xfrm>
          <a:prstGeom prst="rect">
            <a:avLst/>
          </a:prstGeom>
          <a:noFill/>
        </p:spPr>
        <p:txBody>
          <a:bodyPr wrap="square" rtlCol="0">
            <a:spAutoFit/>
          </a:bodyPr>
          <a:lstStyle/>
          <a:p>
            <a:pPr algn="ctr"/>
            <a:r>
              <a:rPr lang="es-UY" sz="1700" dirty="0"/>
              <a:t>Explotación        de la información</a:t>
            </a:r>
          </a:p>
        </p:txBody>
      </p:sp>
      <p:sp>
        <p:nvSpPr>
          <p:cNvPr id="11" name="10 CuadroTexto"/>
          <p:cNvSpPr txBox="1"/>
          <p:nvPr/>
        </p:nvSpPr>
        <p:spPr>
          <a:xfrm>
            <a:off x="6334582" y="3789040"/>
            <a:ext cx="1539203" cy="877163"/>
          </a:xfrm>
          <a:prstGeom prst="rect">
            <a:avLst/>
          </a:prstGeom>
          <a:noFill/>
        </p:spPr>
        <p:txBody>
          <a:bodyPr wrap="none" rtlCol="0">
            <a:spAutoFit/>
          </a:bodyPr>
          <a:lstStyle/>
          <a:p>
            <a:pPr algn="ctr"/>
            <a:r>
              <a:rPr lang="es-UY" sz="1700" dirty="0"/>
              <a:t>Accesibilidad</a:t>
            </a:r>
          </a:p>
          <a:p>
            <a:pPr algn="ctr"/>
            <a:r>
              <a:rPr lang="es-UY" sz="1700" dirty="0"/>
              <a:t>desde todos </a:t>
            </a:r>
          </a:p>
          <a:p>
            <a:pPr algn="ctr"/>
            <a:r>
              <a:rPr lang="es-UY" sz="1700" dirty="0"/>
              <a:t>los organismos</a:t>
            </a:r>
          </a:p>
        </p:txBody>
      </p:sp>
      <p:sp>
        <p:nvSpPr>
          <p:cNvPr id="12" name="11 CuadroTexto"/>
          <p:cNvSpPr txBox="1"/>
          <p:nvPr/>
        </p:nvSpPr>
        <p:spPr>
          <a:xfrm>
            <a:off x="4405468" y="3789039"/>
            <a:ext cx="1617752" cy="877163"/>
          </a:xfrm>
          <a:prstGeom prst="rect">
            <a:avLst/>
          </a:prstGeom>
          <a:noFill/>
        </p:spPr>
        <p:txBody>
          <a:bodyPr wrap="none" rtlCol="0">
            <a:spAutoFit/>
          </a:bodyPr>
          <a:lstStyle/>
          <a:p>
            <a:pPr algn="ctr"/>
            <a:r>
              <a:rPr lang="es-UY" sz="1700" dirty="0"/>
              <a:t>Garantías</a:t>
            </a:r>
          </a:p>
          <a:p>
            <a:pPr algn="ctr"/>
            <a:r>
              <a:rPr lang="es-UY" sz="1700" dirty="0"/>
              <a:t>en la protección</a:t>
            </a:r>
          </a:p>
          <a:p>
            <a:pPr algn="ctr"/>
            <a:r>
              <a:rPr lang="es-UY" sz="1700" dirty="0"/>
              <a:t>de datos</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285463743"/>
      </p:ext>
    </p:extLst>
  </p:cSld>
  <p:clrMapOvr>
    <a:masterClrMapping/>
  </p:clrMapOvr>
  <mc:AlternateContent xmlns:mc="http://schemas.openxmlformats.org/markup-compatibility/2006" xmlns:p14="http://schemas.microsoft.com/office/powerpoint/2010/main">
    <mc:Choice Requires="p14">
      <p:transition spd="med" p14:dur="700" advTm="63922">
        <p:fade/>
      </p:transition>
    </mc:Choice>
    <mc:Fallback xmlns="">
      <p:transition spd="med" advTm="639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7748" y="116632"/>
            <a:ext cx="3456384" cy="1008112"/>
          </a:xfrm>
        </p:spPr>
        <p:txBody>
          <a:bodyPr rtlCol="0">
            <a:normAutofit fontScale="90000"/>
          </a:bodyPr>
          <a:lstStyle/>
          <a:p>
            <a:pPr rtl="0"/>
            <a:r>
              <a:rPr lang="es-ES" dirty="0"/>
              <a:t>Principales </a:t>
            </a:r>
            <a:br>
              <a:rPr lang="es-ES" dirty="0"/>
            </a:br>
            <a:r>
              <a:rPr lang="es-ES" dirty="0"/>
              <a:t>características</a:t>
            </a:r>
          </a:p>
        </p:txBody>
      </p:sp>
      <p:graphicFrame>
        <p:nvGraphicFramePr>
          <p:cNvPr id="4" name="Marcador de contenido 3">
            <a:extLst>
              <a:ext uri="{FF2B5EF4-FFF2-40B4-BE49-F238E27FC236}">
                <a16:creationId xmlns:a16="http://schemas.microsoft.com/office/drawing/2014/main" id="{E8CB6E74-961F-436C-9447-0A999E039760}"/>
              </a:ext>
            </a:extLst>
          </p:cNvPr>
          <p:cNvGraphicFramePr>
            <a:graphicFrameLocks noGrp="1"/>
          </p:cNvGraphicFramePr>
          <p:nvPr>
            <p:ph sz="half" idx="1"/>
            <p:extLst>
              <p:ext uri="{D42A27DB-BD31-4B8C-83A1-F6EECF244321}">
                <p14:modId xmlns:p14="http://schemas.microsoft.com/office/powerpoint/2010/main" val="1373020131"/>
              </p:ext>
            </p:extLst>
          </p:nvPr>
        </p:nvGraphicFramePr>
        <p:xfrm>
          <a:off x="-962372" y="188640"/>
          <a:ext cx="14303324" cy="6480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3771871743"/>
      </p:ext>
    </p:extLst>
  </p:cSld>
  <p:clrMapOvr>
    <a:masterClrMapping/>
  </p:clrMapOvr>
  <mc:AlternateContent xmlns:mc="http://schemas.openxmlformats.org/markup-compatibility/2006" xmlns:p14="http://schemas.microsoft.com/office/powerpoint/2010/main">
    <mc:Choice Requires="p14">
      <p:transition spd="med" p14:dur="700" advTm="76270">
        <p:fade/>
      </p:transition>
    </mc:Choice>
    <mc:Fallback xmlns="">
      <p:transition spd="med" advTm="76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A10163F-9A5C-492C-BC3A-E9EAB032D46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E3CE0EA5-5D1C-4E3F-9409-4EA693FD9B0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D5CE2837-5ED6-4B65-9A74-65DBD3145050}"/>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326A9B4D-6B16-49C7-952F-D8406FA8F954}"/>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578F9F94-AFCC-42D6-9187-D807DF57AA9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8EC1B753-76B4-43AC-B668-72FA723F1F6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4321BF4C-6B15-4834-BB91-57867A534FA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67A91A88-2742-47AC-A2BB-5451026B0DE2}"/>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0CD96AA1-E7D2-484F-A2BA-0B74EE6A2F98}"/>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C277EB82-2628-4E82-82A7-2C9A90B0B60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Graphic spid="4"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dirty="0"/>
              <a:t>Registro de Evidencias del Talento - Historia</a:t>
            </a:r>
          </a:p>
        </p:txBody>
      </p:sp>
      <p:graphicFrame>
        <p:nvGraphicFramePr>
          <p:cNvPr id="6" name="Diagrama 5">
            <a:extLst>
              <a:ext uri="{FF2B5EF4-FFF2-40B4-BE49-F238E27FC236}">
                <a16:creationId xmlns:a16="http://schemas.microsoft.com/office/drawing/2014/main" id="{312061B3-2633-4C80-8446-E5D67E9E235B}"/>
              </a:ext>
            </a:extLst>
          </p:cNvPr>
          <p:cNvGraphicFramePr/>
          <p:nvPr/>
        </p:nvGraphicFramePr>
        <p:xfrm>
          <a:off x="2031471" y="720372"/>
          <a:ext cx="8125883"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a 6">
            <a:extLst>
              <a:ext uri="{FF2B5EF4-FFF2-40B4-BE49-F238E27FC236}">
                <a16:creationId xmlns:a16="http://schemas.microsoft.com/office/drawing/2014/main" id="{F5B7DBCB-5BC7-47D2-B977-6012A84A6B0D}"/>
              </a:ext>
            </a:extLst>
          </p:cNvPr>
          <p:cNvGraphicFramePr/>
          <p:nvPr>
            <p:extLst>
              <p:ext uri="{D42A27DB-BD31-4B8C-83A1-F6EECF244321}">
                <p14:modId xmlns:p14="http://schemas.microsoft.com/office/powerpoint/2010/main" val="3000163457"/>
              </p:ext>
            </p:extLst>
          </p:nvPr>
        </p:nvGraphicFramePr>
        <p:xfrm>
          <a:off x="2349996" y="2060848"/>
          <a:ext cx="7416824" cy="43850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496942955"/>
      </p:ext>
    </p:extLst>
  </p:cSld>
  <p:clrMapOvr>
    <a:masterClrMapping/>
  </p:clrMapOvr>
  <mc:AlternateContent xmlns:mc="http://schemas.openxmlformats.org/markup-compatibility/2006" xmlns:p14="http://schemas.microsoft.com/office/powerpoint/2010/main">
    <mc:Choice Requires="p14">
      <p:transition spd="med" p14:dur="700" advTm="7025">
        <p:fade/>
      </p:transition>
    </mc:Choice>
    <mc:Fallback xmlns="">
      <p:transition spd="med" advTm="70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1036929" y="116632"/>
            <a:ext cx="9144001" cy="720080"/>
          </a:xfrm>
        </p:spPr>
        <p:txBody>
          <a:bodyPr rtlCol="0"/>
          <a:lstStyle/>
          <a:p>
            <a:pPr rtl="0"/>
            <a:r>
              <a:rPr lang="es-ES" dirty="0"/>
              <a:t>Consolidación</a:t>
            </a:r>
          </a:p>
        </p:txBody>
      </p:sp>
      <p:sp>
        <p:nvSpPr>
          <p:cNvPr id="9" name="Rectángulo 8">
            <a:extLst>
              <a:ext uri="{FF2B5EF4-FFF2-40B4-BE49-F238E27FC236}">
                <a16:creationId xmlns:a16="http://schemas.microsoft.com/office/drawing/2014/main" id="{44748EBD-56A9-4544-9BA1-4270F6607A53}"/>
              </a:ext>
            </a:extLst>
          </p:cNvPr>
          <p:cNvSpPr/>
          <p:nvPr/>
        </p:nvSpPr>
        <p:spPr>
          <a:xfrm>
            <a:off x="2031471" y="720372"/>
            <a:ext cx="8125883" cy="5417256"/>
          </a:xfrm>
          <a:prstGeom prst="rect">
            <a:avLst/>
          </a:prstGeom>
        </p:spPr>
        <p:txBody>
          <a:bodyPr/>
          <a:lstStyle/>
          <a:p>
            <a:pPr lvl="0">
              <a:buChar char="•"/>
            </a:pPr>
            <a:endParaRPr lang="es-UY"/>
          </a:p>
          <a:p>
            <a:pPr lvl="0">
              <a:buChar char="•"/>
            </a:pPr>
            <a:endParaRPr lang="es-UY"/>
          </a:p>
          <a:p>
            <a:pPr lvl="0">
              <a:buChar char="•"/>
            </a:pPr>
            <a:endParaRPr lang="es-UY"/>
          </a:p>
        </p:txBody>
      </p:sp>
      <p:graphicFrame>
        <p:nvGraphicFramePr>
          <p:cNvPr id="11" name="Marcador de contenido 10">
            <a:extLst>
              <a:ext uri="{FF2B5EF4-FFF2-40B4-BE49-F238E27FC236}">
                <a16:creationId xmlns:a16="http://schemas.microsoft.com/office/drawing/2014/main" id="{87060D78-F62C-44D4-B440-B7061578856A}"/>
              </a:ext>
            </a:extLst>
          </p:cNvPr>
          <p:cNvGraphicFramePr>
            <a:graphicFrameLocks noGrp="1"/>
          </p:cNvGraphicFramePr>
          <p:nvPr>
            <p:ph idx="1"/>
            <p:extLst>
              <p:ext uri="{D42A27DB-BD31-4B8C-83A1-F6EECF244321}">
                <p14:modId xmlns:p14="http://schemas.microsoft.com/office/powerpoint/2010/main" val="2019538309"/>
              </p:ext>
            </p:extLst>
          </p:nvPr>
        </p:nvGraphicFramePr>
        <p:xfrm>
          <a:off x="621804" y="1268760"/>
          <a:ext cx="10873208" cy="51845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462238070"/>
      </p:ext>
    </p:extLst>
  </p:cSld>
  <p:clrMapOvr>
    <a:masterClrMapping/>
  </p:clrMapOvr>
  <mc:AlternateContent xmlns:mc="http://schemas.openxmlformats.org/markup-compatibility/2006" xmlns:p14="http://schemas.microsoft.com/office/powerpoint/2010/main">
    <mc:Choice Requires="p14">
      <p:transition spd="med" p14:dur="700" advTm="40029">
        <p:fade/>
      </p:transition>
    </mc:Choice>
    <mc:Fallback xmlns="">
      <p:transition spd="med" advTm="400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graphicEl>
                                              <a:dgm id="{A78F8CA7-EFD9-456A-9DE2-352C1D29B1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57E5BA9F-5EF8-49A5-A771-495F45C0778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graphicEl>
                                              <a:dgm id="{8AED11E2-B93F-48C8-B90D-2C3782917FE7}"/>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graphicEl>
                                              <a:dgm id="{233AC4DD-7756-4073-B1EF-A9A3EB32877A}"/>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graphicEl>
                                              <a:dgm id="{429FC7F1-1D7F-4DD2-9712-AD913D5AD29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graphicEl>
                                              <a:dgm id="{6D8CC895-BA3D-456C-9DE5-FCDBDEF2FA0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graphicEl>
                                              <a:dgm id="{6CD9B55E-A3E5-40D2-A598-ADFDF59B0407}"/>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graphicEl>
                                              <a:dgm id="{C0BE1C4A-382F-40B3-8773-B6185FF26EB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graphicEl>
                                              <a:dgm id="{7BD53210-DFAD-4815-9430-1F7E2FDFDE23}"/>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graphicEl>
                                              <a:dgm id="{4258E718-5444-46D5-BD41-2898396D68FD}"/>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graphicEl>
                                              <a:dgm id="{086429D7-0523-455A-B5FC-8C627C7B51A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Graphic spid="11"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7908" y="188640"/>
            <a:ext cx="9144001" cy="887760"/>
          </a:xfrm>
        </p:spPr>
        <p:txBody>
          <a:bodyPr rtlCol="0"/>
          <a:lstStyle/>
          <a:p>
            <a:pPr rtl="0"/>
            <a:r>
              <a:rPr lang="es-ES" dirty="0"/>
              <a:t>¿Por qué utilizar este tipo de herramientas?</a:t>
            </a:r>
          </a:p>
        </p:txBody>
      </p:sp>
      <p:sp>
        <p:nvSpPr>
          <p:cNvPr id="3" name="Marcador de contenido 2">
            <a:extLst>
              <a:ext uri="{FF2B5EF4-FFF2-40B4-BE49-F238E27FC236}">
                <a16:creationId xmlns:a16="http://schemas.microsoft.com/office/drawing/2014/main" id="{FB70EB3B-72E8-4D36-BD7A-41B7FFFB502F}"/>
              </a:ext>
            </a:extLst>
          </p:cNvPr>
          <p:cNvSpPr>
            <a:spLocks noGrp="1"/>
          </p:cNvSpPr>
          <p:nvPr>
            <p:ph sz="half" idx="1"/>
          </p:nvPr>
        </p:nvSpPr>
        <p:spPr>
          <a:xfrm>
            <a:off x="2926060" y="1412776"/>
            <a:ext cx="8928992" cy="4248472"/>
          </a:xfrm>
        </p:spPr>
        <p:txBody>
          <a:bodyPr/>
          <a:lstStyle/>
          <a:p>
            <a:pPr lvl="0" algn="just"/>
            <a:r>
              <a:rPr lang="es-ES" dirty="0">
                <a:solidFill>
                  <a:schemeClr val="tx1">
                    <a:lumMod val="95000"/>
                  </a:schemeClr>
                </a:solidFill>
              </a:rPr>
              <a:t>Único repositorio que almacena visualmente las evidencias del talento de todos los funcionarios públicos</a:t>
            </a:r>
          </a:p>
          <a:p>
            <a:pPr lvl="0" algn="just"/>
            <a:endParaRPr lang="es-UY" dirty="0">
              <a:solidFill>
                <a:schemeClr val="tx1">
                  <a:lumMod val="95000"/>
                </a:schemeClr>
              </a:solidFill>
            </a:endParaRPr>
          </a:p>
          <a:p>
            <a:pPr lvl="0" algn="just"/>
            <a:r>
              <a:rPr lang="es-ES" dirty="0">
                <a:solidFill>
                  <a:schemeClr val="tx1">
                    <a:lumMod val="95000"/>
                  </a:schemeClr>
                </a:solidFill>
              </a:rPr>
              <a:t>Brinda información instantánea de dónde trabajan y cuáles son sus saberes (formación formal, cursos, certificaciones, idiomas)</a:t>
            </a:r>
            <a:endParaRPr lang="es-UY" dirty="0">
              <a:solidFill>
                <a:schemeClr val="tx1">
                  <a:lumMod val="95000"/>
                </a:schemeClr>
              </a:solidFill>
            </a:endParaRPr>
          </a:p>
          <a:p>
            <a:pPr lvl="0" algn="just"/>
            <a:endParaRPr lang="es-ES" dirty="0">
              <a:solidFill>
                <a:schemeClr val="tx1">
                  <a:lumMod val="95000"/>
                </a:schemeClr>
              </a:solidFill>
            </a:endParaRPr>
          </a:p>
          <a:p>
            <a:pPr lvl="0" algn="just"/>
            <a:r>
              <a:rPr lang="es-ES" dirty="0">
                <a:solidFill>
                  <a:schemeClr val="tx1">
                    <a:lumMod val="95000"/>
                  </a:schemeClr>
                </a:solidFill>
              </a:rPr>
              <a:t>Permite planificar la gestión humana, desde la detección de necesidades de capacitación y competencias faltantes</a:t>
            </a:r>
          </a:p>
        </p:txBody>
      </p:sp>
      <p:pic>
        <p:nvPicPr>
          <p:cNvPr id="20" name="Imagen 19">
            <a:extLst>
              <a:ext uri="{FF2B5EF4-FFF2-40B4-BE49-F238E27FC236}">
                <a16:creationId xmlns:a16="http://schemas.microsoft.com/office/drawing/2014/main" id="{DE699975-234A-4C36-A340-A6958F600793}"/>
              </a:ext>
            </a:extLst>
          </p:cNvPr>
          <p:cNvPicPr>
            <a:picLocks noChangeAspect="1"/>
          </p:cNvPicPr>
          <p:nvPr/>
        </p:nvPicPr>
        <p:blipFill>
          <a:blip r:embed="rId5">
            <a:extLst>
              <a:ext uri="{BEBA8EAE-BF5A-486C-A8C5-ECC9F3942E4B}">
                <a14:imgProps xmlns:a14="http://schemas.microsoft.com/office/drawing/2010/main">
                  <a14:imgLayer r:embed="rId6">
                    <a14:imgEffect>
                      <a14:saturation sat="1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3839918">
            <a:off x="-757860" y="2651317"/>
            <a:ext cx="4067982" cy="2356040"/>
          </a:xfrm>
          <a:prstGeom prst="rect">
            <a:avLst/>
          </a:prstGeom>
          <a:noFill/>
          <a:effectLst>
            <a:outerShdw blurRad="50800" dist="50800" dir="5400000" algn="ctr" rotWithShape="0">
              <a:schemeClr val="tx1">
                <a:lumMod val="95000"/>
              </a:schemeClr>
            </a:outerShdw>
          </a:effec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1513289305"/>
      </p:ext>
    </p:extLst>
  </p:cSld>
  <p:clrMapOvr>
    <a:masterClrMapping/>
  </p:clrMapOvr>
  <mc:AlternateContent xmlns:mc="http://schemas.openxmlformats.org/markup-compatibility/2006" xmlns:p14="http://schemas.microsoft.com/office/powerpoint/2010/main">
    <mc:Choice Requires="p14">
      <p:transition spd="med" p14:dur="700" advTm="36537">
        <p:fade/>
      </p:transition>
    </mc:Choice>
    <mc:Fallback xmlns="">
      <p:transition spd="med" advTm="365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2413" y="188640"/>
            <a:ext cx="9144001" cy="792088"/>
          </a:xfrm>
        </p:spPr>
        <p:txBody>
          <a:bodyPr rtlCol="0"/>
          <a:lstStyle/>
          <a:p>
            <a:pPr rtl="0"/>
            <a:r>
              <a:rPr lang="es-ES" dirty="0"/>
              <a:t>Elementos innovadores</a:t>
            </a:r>
          </a:p>
        </p:txBody>
      </p:sp>
      <p:graphicFrame>
        <p:nvGraphicFramePr>
          <p:cNvPr id="8" name="Marcador de contenido 7">
            <a:extLst>
              <a:ext uri="{FF2B5EF4-FFF2-40B4-BE49-F238E27FC236}">
                <a16:creationId xmlns:a16="http://schemas.microsoft.com/office/drawing/2014/main" id="{B818FDAE-7ED1-4BD0-9205-53DE8DD4C3E9}"/>
              </a:ext>
            </a:extLst>
          </p:cNvPr>
          <p:cNvGraphicFramePr>
            <a:graphicFrameLocks noGrp="1"/>
          </p:cNvGraphicFramePr>
          <p:nvPr>
            <p:ph sz="half" idx="1"/>
            <p:extLst>
              <p:ext uri="{D42A27DB-BD31-4B8C-83A1-F6EECF244321}">
                <p14:modId xmlns:p14="http://schemas.microsoft.com/office/powerpoint/2010/main" val="4226313403"/>
              </p:ext>
            </p:extLst>
          </p:nvPr>
        </p:nvGraphicFramePr>
        <p:xfrm>
          <a:off x="405780" y="1196752"/>
          <a:ext cx="11593288" cy="540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Imagen 15">
            <a:extLst>
              <a:ext uri="{FF2B5EF4-FFF2-40B4-BE49-F238E27FC236}">
                <a16:creationId xmlns:a16="http://schemas.microsoft.com/office/drawing/2014/main" id="{088DE075-EF97-4EB6-9F05-89C1D12B5E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49996" y="2492896"/>
            <a:ext cx="1739453" cy="2967302"/>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3162452347"/>
      </p:ext>
    </p:extLst>
  </p:cSld>
  <p:clrMapOvr>
    <a:masterClrMapping/>
  </p:clrMapOvr>
  <mc:AlternateContent xmlns:mc="http://schemas.openxmlformats.org/markup-compatibility/2006" xmlns:p14="http://schemas.microsoft.com/office/powerpoint/2010/main">
    <mc:Choice Requires="p14">
      <p:transition spd="med" p14:dur="700" advTm="34965">
        <p:fade/>
      </p:transition>
    </mc:Choice>
    <mc:Fallback xmlns="">
      <p:transition spd="med" advTm="349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8">
                                            <p:graphicEl>
                                              <a:dgm id="{9CAD05C9-21AF-4B28-9FE5-EFF558DB69F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6BC93F4B-06B2-4661-80E3-DCB27176D28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graphicEl>
                                              <a:dgm id="{3E87DEB6-0FDA-4228-A55B-EA84281B871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graphicEl>
                                              <a:dgm id="{7F77A25D-1BFF-4118-8AE2-75B4B685A739}"/>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dgm id="{FA818277-2AC2-4829-A8E2-044DD579C78E}"/>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graphicEl>
                                              <a:dgm id="{2AC93A99-3343-4E2C-A2D6-3C614E430E2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1A01DA40-F02F-4147-AF4C-AD67842906FD}"/>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graphicEl>
                                              <a:dgm id="{4C6A5751-5A4D-411A-9DE1-5DC62551585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graphicEl>
                                              <a:dgm id="{4F16B151-0F4E-4FF6-8022-D83C4F1588E4}"/>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graphicEl>
                                              <a:dgm id="{743B8D12-C077-4AF8-A31F-715FCFAA1C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Graphic spid="8"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41884" y="0"/>
            <a:ext cx="9144001" cy="792088"/>
          </a:xfrm>
        </p:spPr>
        <p:txBody>
          <a:bodyPr/>
          <a:lstStyle/>
          <a:p>
            <a:r>
              <a:rPr lang="es-UY" dirty="0"/>
              <a:t>Perspectivas y principales desafíos</a:t>
            </a:r>
          </a:p>
        </p:txBody>
      </p:sp>
      <p:grpSp>
        <p:nvGrpSpPr>
          <p:cNvPr id="4" name="Grupo 3">
            <a:extLst>
              <a:ext uri="{FF2B5EF4-FFF2-40B4-BE49-F238E27FC236}">
                <a16:creationId xmlns:a16="http://schemas.microsoft.com/office/drawing/2014/main" id="{846B9B7C-31C7-4A6E-9C28-FEF767A777CB}"/>
              </a:ext>
            </a:extLst>
          </p:cNvPr>
          <p:cNvGrpSpPr/>
          <p:nvPr/>
        </p:nvGrpSpPr>
        <p:grpSpPr>
          <a:xfrm>
            <a:off x="477787" y="1124743"/>
            <a:ext cx="11114137" cy="5285581"/>
            <a:chOff x="1120254" y="1124744"/>
            <a:chExt cx="10164339" cy="5256584"/>
          </a:xfrm>
        </p:grpSpPr>
        <p:sp>
          <p:nvSpPr>
            <p:cNvPr id="7" name="Círculo parcial 6">
              <a:extLst>
                <a:ext uri="{FF2B5EF4-FFF2-40B4-BE49-F238E27FC236}">
                  <a16:creationId xmlns:a16="http://schemas.microsoft.com/office/drawing/2014/main" id="{B1044AD4-1843-4B3B-AF06-E36D2028BF9A}"/>
                </a:ext>
              </a:extLst>
            </p:cNvPr>
            <p:cNvSpPr/>
            <p:nvPr/>
          </p:nvSpPr>
          <p:spPr>
            <a:xfrm>
              <a:off x="1120254" y="1124744"/>
              <a:ext cx="5256583" cy="5256583"/>
            </a:xfrm>
            <a:prstGeom prst="pie">
              <a:avLst>
                <a:gd name="adj1" fmla="val 5400000"/>
                <a:gd name="adj2" fmla="val 1620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Forma libre: forma 7">
              <a:extLst>
                <a:ext uri="{FF2B5EF4-FFF2-40B4-BE49-F238E27FC236}">
                  <a16:creationId xmlns:a16="http://schemas.microsoft.com/office/drawing/2014/main" id="{3663A48D-67AF-4C88-B53C-89CBB8179648}"/>
                </a:ext>
              </a:extLst>
            </p:cNvPr>
            <p:cNvSpPr/>
            <p:nvPr/>
          </p:nvSpPr>
          <p:spPr>
            <a:xfrm>
              <a:off x="3748545" y="1124745"/>
              <a:ext cx="7524836" cy="5256583"/>
            </a:xfrm>
            <a:custGeom>
              <a:avLst/>
              <a:gdLst>
                <a:gd name="connsiteX0" fmla="*/ 0 w 7524836"/>
                <a:gd name="connsiteY0" fmla="*/ 0 h 5256583"/>
                <a:gd name="connsiteX1" fmla="*/ 7524836 w 7524836"/>
                <a:gd name="connsiteY1" fmla="*/ 0 h 5256583"/>
                <a:gd name="connsiteX2" fmla="*/ 7524836 w 7524836"/>
                <a:gd name="connsiteY2" fmla="*/ 5256583 h 5256583"/>
                <a:gd name="connsiteX3" fmla="*/ 0 w 7524836"/>
                <a:gd name="connsiteY3" fmla="*/ 5256583 h 5256583"/>
                <a:gd name="connsiteX4" fmla="*/ 0 w 7524836"/>
                <a:gd name="connsiteY4" fmla="*/ 0 h 5256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836" h="5256583">
                  <a:moveTo>
                    <a:pt x="0" y="0"/>
                  </a:moveTo>
                  <a:lnTo>
                    <a:pt x="7524836" y="0"/>
                  </a:lnTo>
                  <a:lnTo>
                    <a:pt x="7524836" y="5256583"/>
                  </a:lnTo>
                  <a:lnTo>
                    <a:pt x="0" y="5256583"/>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3853858" bIns="3771045" numCol="1" spcCol="1270" anchor="ctr" anchorCtr="0">
              <a:noAutofit/>
            </a:bodyPr>
            <a:lstStyle/>
            <a:p>
              <a:pPr algn="ctr" defTabSz="1066800">
                <a:lnSpc>
                  <a:spcPct val="90000"/>
                </a:lnSpc>
                <a:spcBef>
                  <a:spcPct val="0"/>
                </a:spcBef>
                <a:spcAft>
                  <a:spcPct val="35000"/>
                </a:spcAft>
              </a:pPr>
              <a:r>
                <a:rPr lang="es-UY" sz="2400" b="1" dirty="0"/>
                <a:t>Fortalecer la Administración Central</a:t>
              </a:r>
            </a:p>
          </p:txBody>
        </p:sp>
        <p:sp>
          <p:nvSpPr>
            <p:cNvPr id="9" name="Círculo parcial 8">
              <a:extLst>
                <a:ext uri="{FF2B5EF4-FFF2-40B4-BE49-F238E27FC236}">
                  <a16:creationId xmlns:a16="http://schemas.microsoft.com/office/drawing/2014/main" id="{1BCCD3BA-E5E0-4E68-B283-757867E3A64E}"/>
                </a:ext>
              </a:extLst>
            </p:cNvPr>
            <p:cNvSpPr/>
            <p:nvPr/>
          </p:nvSpPr>
          <p:spPr>
            <a:xfrm>
              <a:off x="2040157" y="2701722"/>
              <a:ext cx="3416776" cy="3416776"/>
            </a:xfrm>
            <a:prstGeom prst="pie">
              <a:avLst>
                <a:gd name="adj1" fmla="val 5400000"/>
                <a:gd name="adj2" fmla="val 1620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Forma libre: forma 9">
              <a:extLst>
                <a:ext uri="{FF2B5EF4-FFF2-40B4-BE49-F238E27FC236}">
                  <a16:creationId xmlns:a16="http://schemas.microsoft.com/office/drawing/2014/main" id="{9C07EEAD-D866-4218-B0DD-3AA623176E31}"/>
                </a:ext>
              </a:extLst>
            </p:cNvPr>
            <p:cNvSpPr/>
            <p:nvPr/>
          </p:nvSpPr>
          <p:spPr>
            <a:xfrm>
              <a:off x="3748545" y="2701722"/>
              <a:ext cx="7524836" cy="3416776"/>
            </a:xfrm>
            <a:custGeom>
              <a:avLst/>
              <a:gdLst>
                <a:gd name="connsiteX0" fmla="*/ 0 w 7524836"/>
                <a:gd name="connsiteY0" fmla="*/ 0 h 3416776"/>
                <a:gd name="connsiteX1" fmla="*/ 7524836 w 7524836"/>
                <a:gd name="connsiteY1" fmla="*/ 0 h 3416776"/>
                <a:gd name="connsiteX2" fmla="*/ 7524836 w 7524836"/>
                <a:gd name="connsiteY2" fmla="*/ 3416776 h 3416776"/>
                <a:gd name="connsiteX3" fmla="*/ 0 w 7524836"/>
                <a:gd name="connsiteY3" fmla="*/ 3416776 h 3416776"/>
                <a:gd name="connsiteX4" fmla="*/ 0 w 7524836"/>
                <a:gd name="connsiteY4" fmla="*/ 0 h 341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836" h="3416776">
                  <a:moveTo>
                    <a:pt x="0" y="0"/>
                  </a:moveTo>
                  <a:lnTo>
                    <a:pt x="7524836" y="0"/>
                  </a:lnTo>
                  <a:lnTo>
                    <a:pt x="7524836" y="3416776"/>
                  </a:lnTo>
                  <a:lnTo>
                    <a:pt x="0" y="3416776"/>
                  </a:lnTo>
                  <a:lnTo>
                    <a:pt x="0" y="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3853858" bIns="1931243" numCol="1" spcCol="1270" anchor="ctr" anchorCtr="0">
              <a:noAutofit/>
            </a:bodyPr>
            <a:lstStyle/>
            <a:p>
              <a:pPr algn="ctr" defTabSz="1066800">
                <a:lnSpc>
                  <a:spcPct val="90000"/>
                </a:lnSpc>
                <a:spcBef>
                  <a:spcPct val="0"/>
                </a:spcBef>
                <a:spcAft>
                  <a:spcPct val="35000"/>
                </a:spcAft>
              </a:pPr>
              <a:r>
                <a:rPr lang="es-UY" sz="2400" b="1" dirty="0"/>
                <a:t>Instrumentar políticas de capacitación</a:t>
              </a:r>
            </a:p>
          </p:txBody>
        </p:sp>
        <p:sp>
          <p:nvSpPr>
            <p:cNvPr id="11" name="Círculo parcial 10">
              <a:extLst>
                <a:ext uri="{FF2B5EF4-FFF2-40B4-BE49-F238E27FC236}">
                  <a16:creationId xmlns:a16="http://schemas.microsoft.com/office/drawing/2014/main" id="{F23596E0-40DE-4109-9427-64D23109479B}"/>
                </a:ext>
              </a:extLst>
            </p:cNvPr>
            <p:cNvSpPr/>
            <p:nvPr/>
          </p:nvSpPr>
          <p:spPr>
            <a:xfrm>
              <a:off x="2960059" y="4278695"/>
              <a:ext cx="1576973" cy="1576973"/>
            </a:xfrm>
            <a:prstGeom prst="pie">
              <a:avLst>
                <a:gd name="adj1" fmla="val 5400000"/>
                <a:gd name="adj2" fmla="val 162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Forma libre: forma 11">
              <a:extLst>
                <a:ext uri="{FF2B5EF4-FFF2-40B4-BE49-F238E27FC236}">
                  <a16:creationId xmlns:a16="http://schemas.microsoft.com/office/drawing/2014/main" id="{6F8ED61F-E133-42E9-9BCB-56590F789BC9}"/>
                </a:ext>
              </a:extLst>
            </p:cNvPr>
            <p:cNvSpPr/>
            <p:nvPr/>
          </p:nvSpPr>
          <p:spPr>
            <a:xfrm>
              <a:off x="3748545" y="4278695"/>
              <a:ext cx="7524836" cy="1576973"/>
            </a:xfrm>
            <a:custGeom>
              <a:avLst/>
              <a:gdLst>
                <a:gd name="connsiteX0" fmla="*/ 0 w 7524836"/>
                <a:gd name="connsiteY0" fmla="*/ 0 h 1576973"/>
                <a:gd name="connsiteX1" fmla="*/ 7524836 w 7524836"/>
                <a:gd name="connsiteY1" fmla="*/ 0 h 1576973"/>
                <a:gd name="connsiteX2" fmla="*/ 7524836 w 7524836"/>
                <a:gd name="connsiteY2" fmla="*/ 1576973 h 1576973"/>
                <a:gd name="connsiteX3" fmla="*/ 0 w 7524836"/>
                <a:gd name="connsiteY3" fmla="*/ 1576973 h 1576973"/>
                <a:gd name="connsiteX4" fmla="*/ 0 w 7524836"/>
                <a:gd name="connsiteY4" fmla="*/ 0 h 157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836" h="1576973">
                  <a:moveTo>
                    <a:pt x="0" y="0"/>
                  </a:moveTo>
                  <a:lnTo>
                    <a:pt x="7524836" y="0"/>
                  </a:lnTo>
                  <a:lnTo>
                    <a:pt x="7524836" y="1576973"/>
                  </a:lnTo>
                  <a:lnTo>
                    <a:pt x="0" y="1576973"/>
                  </a:lnTo>
                  <a:lnTo>
                    <a:pt x="0" y="0"/>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3853858" bIns="91440" numCol="1" spcCol="1270" anchor="ctr" anchorCtr="0">
              <a:noAutofit/>
            </a:bodyPr>
            <a:lstStyle/>
            <a:p>
              <a:pPr marL="0" lvl="0" indent="0" algn="ctr" defTabSz="1066800">
                <a:spcBef>
                  <a:spcPct val="0"/>
                </a:spcBef>
                <a:buNone/>
              </a:pPr>
              <a:r>
                <a:rPr lang="es-UY" sz="2400" b="1" kern="1200" dirty="0"/>
                <a:t>Continuar con el análisis, </a:t>
              </a:r>
            </a:p>
            <a:p>
              <a:pPr marL="0" lvl="0" indent="0" algn="ctr" defTabSz="1066800">
                <a:spcBef>
                  <a:spcPct val="0"/>
                </a:spcBef>
                <a:buNone/>
              </a:pPr>
              <a:r>
                <a:rPr lang="es-UY" sz="2400" b="1" kern="1200" dirty="0"/>
                <a:t>diseño y desarrollo de otros módulos del SGH 2.0</a:t>
              </a:r>
            </a:p>
          </p:txBody>
        </p:sp>
        <p:sp>
          <p:nvSpPr>
            <p:cNvPr id="13" name="Forma libre: forma 12">
              <a:extLst>
                <a:ext uri="{FF2B5EF4-FFF2-40B4-BE49-F238E27FC236}">
                  <a16:creationId xmlns:a16="http://schemas.microsoft.com/office/drawing/2014/main" id="{39646AB2-CFC5-45E8-98B5-D7469AF55DAB}"/>
                </a:ext>
              </a:extLst>
            </p:cNvPr>
            <p:cNvSpPr/>
            <p:nvPr/>
          </p:nvSpPr>
          <p:spPr>
            <a:xfrm>
              <a:off x="7499751" y="1124744"/>
              <a:ext cx="3784842" cy="1576978"/>
            </a:xfrm>
            <a:custGeom>
              <a:avLst/>
              <a:gdLst>
                <a:gd name="connsiteX0" fmla="*/ 0 w 3784842"/>
                <a:gd name="connsiteY0" fmla="*/ 0 h 1576978"/>
                <a:gd name="connsiteX1" fmla="*/ 3784842 w 3784842"/>
                <a:gd name="connsiteY1" fmla="*/ 0 h 1576978"/>
                <a:gd name="connsiteX2" fmla="*/ 3784842 w 3784842"/>
                <a:gd name="connsiteY2" fmla="*/ 1576978 h 1576978"/>
                <a:gd name="connsiteX3" fmla="*/ 0 w 3784842"/>
                <a:gd name="connsiteY3" fmla="*/ 1576978 h 1576978"/>
                <a:gd name="connsiteX4" fmla="*/ 0 w 3784842"/>
                <a:gd name="connsiteY4" fmla="*/ 0 h 1576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842" h="1576978">
                  <a:moveTo>
                    <a:pt x="0" y="0"/>
                  </a:moveTo>
                  <a:lnTo>
                    <a:pt x="3784842" y="0"/>
                  </a:lnTo>
                  <a:lnTo>
                    <a:pt x="3784842" y="1576978"/>
                  </a:lnTo>
                  <a:lnTo>
                    <a:pt x="0" y="1576978"/>
                  </a:lnTo>
                  <a:lnTo>
                    <a:pt x="0" y="0"/>
                  </a:lnTo>
                  <a:close/>
                </a:path>
              </a:pathLst>
            </a:cu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s-UY" sz="1900" kern="1200" dirty="0"/>
                <a:t>Continuar fortaleciendo la Administración </a:t>
              </a:r>
              <a:r>
                <a:rPr lang="es-UY" sz="1900" dirty="0"/>
                <a:t>a partir de la expansión del SGH 2.0, incorporando los restantes escalafones</a:t>
              </a:r>
              <a:endParaRPr lang="es-UY" sz="1900" kern="1200" dirty="0"/>
            </a:p>
            <a:p>
              <a:pPr marL="228600" lvl="1" indent="-228600" algn="l" defTabSz="977900">
                <a:lnSpc>
                  <a:spcPct val="90000"/>
                </a:lnSpc>
                <a:spcBef>
                  <a:spcPct val="0"/>
                </a:spcBef>
                <a:spcAft>
                  <a:spcPct val="15000"/>
                </a:spcAft>
                <a:buChar char="•"/>
              </a:pPr>
              <a:r>
                <a:rPr lang="es-UY" sz="1900" kern="1200" dirty="0"/>
                <a:t>Impulsar la autogestión</a:t>
              </a:r>
            </a:p>
          </p:txBody>
        </p:sp>
        <p:sp>
          <p:nvSpPr>
            <p:cNvPr id="14" name="Forma libre: forma 13">
              <a:extLst>
                <a:ext uri="{FF2B5EF4-FFF2-40B4-BE49-F238E27FC236}">
                  <a16:creationId xmlns:a16="http://schemas.microsoft.com/office/drawing/2014/main" id="{0C3FA966-FADC-4C1E-9D25-4E6731344287}"/>
                </a:ext>
              </a:extLst>
            </p:cNvPr>
            <p:cNvSpPr/>
            <p:nvPr/>
          </p:nvSpPr>
          <p:spPr>
            <a:xfrm>
              <a:off x="7510963" y="2701722"/>
              <a:ext cx="3762418" cy="1576973"/>
            </a:xfrm>
            <a:custGeom>
              <a:avLst/>
              <a:gdLst>
                <a:gd name="connsiteX0" fmla="*/ 0 w 3762418"/>
                <a:gd name="connsiteY0" fmla="*/ 0 h 1576973"/>
                <a:gd name="connsiteX1" fmla="*/ 3762418 w 3762418"/>
                <a:gd name="connsiteY1" fmla="*/ 0 h 1576973"/>
                <a:gd name="connsiteX2" fmla="*/ 3762418 w 3762418"/>
                <a:gd name="connsiteY2" fmla="*/ 1576973 h 1576973"/>
                <a:gd name="connsiteX3" fmla="*/ 0 w 3762418"/>
                <a:gd name="connsiteY3" fmla="*/ 1576973 h 1576973"/>
                <a:gd name="connsiteX4" fmla="*/ 0 w 3762418"/>
                <a:gd name="connsiteY4" fmla="*/ 0 h 157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418" h="1576973">
                  <a:moveTo>
                    <a:pt x="0" y="0"/>
                  </a:moveTo>
                  <a:lnTo>
                    <a:pt x="3762418" y="0"/>
                  </a:lnTo>
                  <a:lnTo>
                    <a:pt x="3762418" y="1576973"/>
                  </a:lnTo>
                  <a:lnTo>
                    <a:pt x="0" y="1576973"/>
                  </a:lnTo>
                  <a:lnTo>
                    <a:pt x="0" y="0"/>
                  </a:lnTo>
                  <a:close/>
                </a:path>
              </a:pathLst>
            </a:cu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228600" lvl="1" indent="-228600" defTabSz="977900">
                <a:lnSpc>
                  <a:spcPct val="90000"/>
                </a:lnSpc>
                <a:spcBef>
                  <a:spcPct val="0"/>
                </a:spcBef>
                <a:spcAft>
                  <a:spcPct val="15000"/>
                </a:spcAft>
                <a:buChar char="•"/>
              </a:pPr>
              <a:r>
                <a:rPr lang="es-UY" sz="1900" dirty="0"/>
                <a:t>ONSC será responsable de la capacitación y evaluación de las formaciones faltantes, a través de la ENAP </a:t>
              </a:r>
              <a:r>
                <a:rPr lang="es-UY" sz="1200" dirty="0"/>
                <a:t>(1)</a:t>
              </a:r>
            </a:p>
          </p:txBody>
        </p:sp>
        <p:sp>
          <p:nvSpPr>
            <p:cNvPr id="15" name="Forma libre: forma 14">
              <a:extLst>
                <a:ext uri="{FF2B5EF4-FFF2-40B4-BE49-F238E27FC236}">
                  <a16:creationId xmlns:a16="http://schemas.microsoft.com/office/drawing/2014/main" id="{CCAA0D6A-3EC6-4EA7-B8BB-6E26F181A52B}"/>
                </a:ext>
              </a:extLst>
            </p:cNvPr>
            <p:cNvSpPr/>
            <p:nvPr/>
          </p:nvSpPr>
          <p:spPr>
            <a:xfrm>
              <a:off x="7510963" y="4278695"/>
              <a:ext cx="3762418" cy="1576973"/>
            </a:xfrm>
            <a:custGeom>
              <a:avLst/>
              <a:gdLst>
                <a:gd name="connsiteX0" fmla="*/ 0 w 3762418"/>
                <a:gd name="connsiteY0" fmla="*/ 0 h 1576973"/>
                <a:gd name="connsiteX1" fmla="*/ 3762418 w 3762418"/>
                <a:gd name="connsiteY1" fmla="*/ 0 h 1576973"/>
                <a:gd name="connsiteX2" fmla="*/ 3762418 w 3762418"/>
                <a:gd name="connsiteY2" fmla="*/ 1576973 h 1576973"/>
                <a:gd name="connsiteX3" fmla="*/ 0 w 3762418"/>
                <a:gd name="connsiteY3" fmla="*/ 1576973 h 1576973"/>
                <a:gd name="connsiteX4" fmla="*/ 0 w 3762418"/>
                <a:gd name="connsiteY4" fmla="*/ 0 h 157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418" h="1576973">
                  <a:moveTo>
                    <a:pt x="0" y="0"/>
                  </a:moveTo>
                  <a:lnTo>
                    <a:pt x="3762418" y="0"/>
                  </a:lnTo>
                  <a:lnTo>
                    <a:pt x="3762418" y="1576973"/>
                  </a:lnTo>
                  <a:lnTo>
                    <a:pt x="0" y="1576973"/>
                  </a:lnTo>
                  <a:lnTo>
                    <a:pt x="0" y="0"/>
                  </a:lnTo>
                  <a:close/>
                </a:path>
              </a:pathLst>
            </a:cu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s-UY" sz="1900" dirty="0"/>
                <a:t>Capacitación y desarrollo</a:t>
              </a:r>
            </a:p>
            <a:p>
              <a:pPr marL="228600" lvl="1" indent="-228600" algn="l" defTabSz="977900">
                <a:lnSpc>
                  <a:spcPct val="90000"/>
                </a:lnSpc>
                <a:spcBef>
                  <a:spcPct val="0"/>
                </a:spcBef>
                <a:spcAft>
                  <a:spcPct val="15000"/>
                </a:spcAft>
                <a:buChar char="•"/>
              </a:pPr>
              <a:r>
                <a:rPr lang="es-UY" sz="1900" dirty="0"/>
                <a:t>Gestión del desempeño</a:t>
              </a:r>
            </a:p>
          </p:txBody>
        </p:sp>
      </p:grpSp>
      <p:sp>
        <p:nvSpPr>
          <p:cNvPr id="6" name="5 CuadroTexto"/>
          <p:cNvSpPr txBox="1"/>
          <p:nvPr/>
        </p:nvSpPr>
        <p:spPr>
          <a:xfrm>
            <a:off x="6526460" y="6484694"/>
            <a:ext cx="4597221" cy="369332"/>
          </a:xfrm>
          <a:prstGeom prst="rect">
            <a:avLst/>
          </a:prstGeom>
          <a:noFill/>
        </p:spPr>
        <p:txBody>
          <a:bodyPr wrap="none" rtlCol="0">
            <a:spAutoFit/>
          </a:bodyPr>
          <a:lstStyle/>
          <a:p>
            <a:r>
              <a:rPr lang="es-UY" sz="1600" dirty="0"/>
              <a:t>(1)</a:t>
            </a:r>
            <a:r>
              <a:rPr lang="es-UY" dirty="0"/>
              <a:t> Escuela Nacional de Administración Pública</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218194997"/>
      </p:ext>
    </p:extLst>
  </p:cSld>
  <p:clrMapOvr>
    <a:masterClrMapping/>
  </p:clrMapOvr>
  <mc:AlternateContent xmlns:mc="http://schemas.openxmlformats.org/markup-compatibility/2006" xmlns:p14="http://schemas.microsoft.com/office/powerpoint/2010/main">
    <mc:Choice Requires="p14">
      <p:transition spd="med" p14:dur="700" advTm="48153">
        <p:fade/>
      </p:transition>
    </mc:Choice>
    <mc:Fallback xmlns="">
      <p:transition spd="med" advTm="481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ción de contenido 13"/>
          <p:cNvSpPr>
            <a:spLocks noGrp="1"/>
          </p:cNvSpPr>
          <p:nvPr>
            <p:ph idx="1"/>
          </p:nvPr>
        </p:nvSpPr>
        <p:spPr>
          <a:xfrm>
            <a:off x="837828" y="404664"/>
            <a:ext cx="10873208" cy="5688632"/>
          </a:xfrm>
        </p:spPr>
        <p:txBody>
          <a:bodyPr rtlCol="0">
            <a:noAutofit/>
          </a:bodyPr>
          <a:lstStyle/>
          <a:p>
            <a:pPr marL="0" indent="0" algn="just">
              <a:buNone/>
            </a:pPr>
            <a:r>
              <a:rPr lang="es-ES" sz="3200" dirty="0"/>
              <a:t>Dentro del Estado Uruguayo - Administración Central</a:t>
            </a:r>
          </a:p>
          <a:p>
            <a:pPr marL="0" indent="0" algn="just" rtl="0">
              <a:buNone/>
            </a:pPr>
            <a:r>
              <a:rPr lang="es-ES" sz="3200" dirty="0"/>
              <a:t> </a:t>
            </a:r>
          </a:p>
          <a:p>
            <a:pPr lvl="1" algn="just"/>
            <a:r>
              <a:rPr lang="es-ES" sz="3200" dirty="0"/>
              <a:t>¿Cuántos ingenieros expertos en mecánica industrial hay, y dónde están?</a:t>
            </a:r>
          </a:p>
          <a:p>
            <a:pPr lvl="1" algn="just"/>
            <a:endParaRPr lang="es-ES" sz="3200" dirty="0"/>
          </a:p>
          <a:p>
            <a:pPr lvl="1" algn="just"/>
            <a:r>
              <a:rPr lang="es-ES" sz="3200" dirty="0"/>
              <a:t>¿Dónde están y cuántos son  los expertos en derecho del trabajo y seguridad social?</a:t>
            </a:r>
          </a:p>
          <a:p>
            <a:pPr lvl="1"/>
            <a:endParaRPr lang="es-ES" sz="3200" dirty="0"/>
          </a:p>
          <a:p>
            <a:pPr marL="231775" lvl="1" indent="0">
              <a:buNone/>
            </a:pPr>
            <a:endParaRPr lang="es-ES" sz="3200" dirty="0"/>
          </a:p>
          <a:p>
            <a:pPr marL="231775" lvl="1" indent="0" algn="just">
              <a:buNone/>
            </a:pPr>
            <a:r>
              <a:rPr lang="es-ES" sz="3200" dirty="0"/>
              <a:t>Estas son algunas de las preguntas que nos hacíamos, y que no teníamos respuesta inmediata y veraz.</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advTm="30506">
        <p:fade/>
      </p:transition>
    </mc:Choice>
    <mc:Fallback xmlns="">
      <p:transition spd="med" advTm="305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7908" y="188640"/>
            <a:ext cx="9144001" cy="3240360"/>
          </a:xfrm>
        </p:spPr>
        <p:txBody>
          <a:bodyPr rtlCol="0">
            <a:normAutofit/>
          </a:bodyPr>
          <a:lstStyle/>
          <a:p>
            <a:pPr rtl="0"/>
            <a:r>
              <a:rPr lang="es-ES" dirty="0"/>
              <a:t>Visualización de consultas del Registro de Evidencias</a:t>
            </a:r>
          </a:p>
        </p:txBody>
      </p:sp>
      <p:sp>
        <p:nvSpPr>
          <p:cNvPr id="3" name="Marcador de contenido 2">
            <a:extLst>
              <a:ext uri="{FF2B5EF4-FFF2-40B4-BE49-F238E27FC236}">
                <a16:creationId xmlns:a16="http://schemas.microsoft.com/office/drawing/2014/main" id="{FB70EB3B-72E8-4D36-BD7A-41B7FFFB502F}"/>
              </a:ext>
            </a:extLst>
          </p:cNvPr>
          <p:cNvSpPr>
            <a:spLocks noGrp="1"/>
          </p:cNvSpPr>
          <p:nvPr>
            <p:ph sz="half" idx="1"/>
          </p:nvPr>
        </p:nvSpPr>
        <p:spPr>
          <a:xfrm>
            <a:off x="2926060" y="1412776"/>
            <a:ext cx="8928992" cy="4248472"/>
          </a:xfrm>
        </p:spPr>
        <p:txBody>
          <a:bodyPr/>
          <a:lstStyle/>
          <a:p>
            <a:pPr lvl="0" algn="just"/>
            <a:endParaRPr lang="es-ES" dirty="0">
              <a:solidFill>
                <a:schemeClr val="tx1">
                  <a:lumMod val="9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204414186"/>
      </p:ext>
    </p:extLst>
  </p:cSld>
  <p:clrMapOvr>
    <a:masterClrMapping/>
  </p:clrMapOvr>
  <mc:AlternateContent xmlns:mc="http://schemas.openxmlformats.org/markup-compatibility/2006" xmlns:p14="http://schemas.microsoft.com/office/powerpoint/2010/main">
    <mc:Choice Requires="p14">
      <p:transition spd="med" p14:dur="700" advTm="4383">
        <p:fade/>
      </p:transition>
    </mc:Choice>
    <mc:Fallback xmlns="">
      <p:transition spd="med" advTm="43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82243" y="620688"/>
            <a:ext cx="5976665" cy="720080"/>
          </a:xfrm>
        </p:spPr>
        <p:txBody>
          <a:bodyPr>
            <a:noAutofit/>
          </a:bodyPr>
          <a:lstStyle/>
          <a:p>
            <a:r>
              <a:rPr lang="es-UY" sz="2600" b="1" dirty="0">
                <a:solidFill>
                  <a:srgbClr val="FFFF00"/>
                </a:solidFill>
              </a:rPr>
              <a:t>Ejemplo de búsqueda por Título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48" y="260648"/>
            <a:ext cx="433387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Flecha derecha"/>
          <p:cNvSpPr/>
          <p:nvPr/>
        </p:nvSpPr>
        <p:spPr>
          <a:xfrm rot="10800000">
            <a:off x="3070076" y="713422"/>
            <a:ext cx="978408" cy="484632"/>
          </a:xfrm>
          <a:prstGeom prst="rightArrow">
            <a:avLst/>
          </a:prstGeom>
          <a:solidFill>
            <a:schemeClr val="bg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84030" y="1842677"/>
            <a:ext cx="9937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errar llave"/>
          <p:cNvSpPr/>
          <p:nvPr/>
        </p:nvSpPr>
        <p:spPr>
          <a:xfrm>
            <a:off x="4582244" y="1484784"/>
            <a:ext cx="371472" cy="1233313"/>
          </a:xfrm>
          <a:prstGeom prst="righ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UY"/>
          </a:p>
        </p:txBody>
      </p:sp>
      <p:sp>
        <p:nvSpPr>
          <p:cNvPr id="6" name="5 CuadroTexto"/>
          <p:cNvSpPr txBox="1"/>
          <p:nvPr/>
        </p:nvSpPr>
        <p:spPr>
          <a:xfrm>
            <a:off x="6094412" y="1755791"/>
            <a:ext cx="4314001" cy="892552"/>
          </a:xfrm>
          <a:prstGeom prst="rect">
            <a:avLst/>
          </a:prstGeom>
          <a:noFill/>
        </p:spPr>
        <p:txBody>
          <a:bodyPr wrap="none" rtlCol="0">
            <a:spAutoFit/>
          </a:bodyPr>
          <a:lstStyle/>
          <a:p>
            <a:r>
              <a:rPr lang="es-UY" sz="2600" b="1" dirty="0">
                <a:solidFill>
                  <a:srgbClr val="FFFF00"/>
                </a:solidFill>
              </a:rPr>
              <a:t>Títulos equivalentes en otras</a:t>
            </a:r>
          </a:p>
          <a:p>
            <a:r>
              <a:rPr lang="es-UY" sz="2600" b="1" dirty="0">
                <a:solidFill>
                  <a:srgbClr val="FFFF00"/>
                </a:solidFill>
              </a:rPr>
              <a:t> Instituciones educativas</a:t>
            </a:r>
          </a:p>
        </p:txBody>
      </p:sp>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48" y="3356992"/>
            <a:ext cx="7858746" cy="332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Flecha derecha"/>
          <p:cNvSpPr/>
          <p:nvPr/>
        </p:nvSpPr>
        <p:spPr>
          <a:xfrm rot="10800000">
            <a:off x="6998085" y="5738192"/>
            <a:ext cx="978408" cy="484632"/>
          </a:xfrm>
          <a:prstGeom prst="rightArrow">
            <a:avLst/>
          </a:prstGeom>
          <a:solidFill>
            <a:schemeClr val="bg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9" name="8 CuadroTexto"/>
          <p:cNvSpPr txBox="1"/>
          <p:nvPr/>
        </p:nvSpPr>
        <p:spPr>
          <a:xfrm>
            <a:off x="8159046" y="5534232"/>
            <a:ext cx="2759902" cy="892552"/>
          </a:xfrm>
          <a:prstGeom prst="rect">
            <a:avLst/>
          </a:prstGeom>
          <a:noFill/>
        </p:spPr>
        <p:txBody>
          <a:bodyPr wrap="square" rtlCol="0">
            <a:spAutoFit/>
          </a:bodyPr>
          <a:lstStyle/>
          <a:p>
            <a:r>
              <a:rPr lang="es-UY" sz="2600" b="1" dirty="0">
                <a:solidFill>
                  <a:srgbClr val="FFFF00"/>
                </a:solidFill>
              </a:rPr>
              <a:t>Ubicación del título escaneado</a:t>
            </a:r>
          </a:p>
        </p:txBody>
      </p:sp>
      <p:sp>
        <p:nvSpPr>
          <p:cNvPr id="11" name="6 Cuadro de texto"/>
          <p:cNvSpPr txBox="1"/>
          <p:nvPr/>
        </p:nvSpPr>
        <p:spPr>
          <a:xfrm>
            <a:off x="1166122" y="3698426"/>
            <a:ext cx="1152128" cy="287217"/>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s-UY" sz="900" dirty="0">
                <a:latin typeface="Calibri" panose="020F0502020204030204" pitchFamily="34" charset="0"/>
                <a:ea typeface="Calibri" panose="020F0502020204030204" pitchFamily="34" charset="0"/>
                <a:cs typeface="Times New Roman" panose="02020603050405020304" pitchFamily="18" charset="0"/>
              </a:rPr>
              <a:t>Se ha omitido el documento y nombre del funcionario</a:t>
            </a:r>
            <a:endParaRPr lang="es-UY"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6 Cuadro de texto"/>
          <p:cNvSpPr txBox="1"/>
          <p:nvPr/>
        </p:nvSpPr>
        <p:spPr>
          <a:xfrm>
            <a:off x="4681660" y="5754505"/>
            <a:ext cx="1296145" cy="144016"/>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s-UY" sz="900" dirty="0">
                <a:latin typeface="Calibri" panose="020F0502020204030204" pitchFamily="34" charset="0"/>
                <a:ea typeface="Calibri" panose="020F0502020204030204" pitchFamily="34" charset="0"/>
                <a:cs typeface="Times New Roman" panose="02020603050405020304" pitchFamily="18" charset="0"/>
              </a:rPr>
              <a:t>Se ha omitido el documento y nombre del funcionario</a:t>
            </a:r>
            <a:endParaRPr lang="es-UY"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469531698"/>
      </p:ext>
    </p:extLst>
  </p:cSld>
  <p:clrMapOvr>
    <a:masterClrMapping/>
  </p:clrMapOvr>
  <mc:AlternateContent xmlns:mc="http://schemas.openxmlformats.org/markup-compatibility/2006" xmlns:p14="http://schemas.microsoft.com/office/powerpoint/2010/main">
    <mc:Choice Requires="p14">
      <p:transition spd="med" p14:dur="700" advTm="42181">
        <p:fade/>
      </p:transition>
    </mc:Choice>
    <mc:Fallback xmlns="">
      <p:transition spd="med" advTm="421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28404" y="1833972"/>
            <a:ext cx="7076156" cy="648072"/>
          </a:xfrm>
        </p:spPr>
        <p:txBody>
          <a:bodyPr>
            <a:noAutofit/>
          </a:bodyPr>
          <a:lstStyle/>
          <a:p>
            <a:r>
              <a:rPr lang="es-UY" sz="2600" b="1" dirty="0">
                <a:solidFill>
                  <a:srgbClr val="FFFF00"/>
                </a:solidFill>
              </a:rPr>
              <a:t>Consultas a nivel transversal en ONSC</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68" y="116632"/>
            <a:ext cx="49911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errar llave"/>
          <p:cNvSpPr/>
          <p:nvPr/>
        </p:nvSpPr>
        <p:spPr>
          <a:xfrm>
            <a:off x="4078188" y="1484784"/>
            <a:ext cx="432048" cy="1346448"/>
          </a:xfrm>
          <a:prstGeom prst="rightBrace">
            <a:avLst/>
          </a:prstGeom>
          <a:ln>
            <a:solidFill>
              <a:schemeClr val="bg2">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UY"/>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48" y="3356992"/>
            <a:ext cx="9364663"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9622804" y="5545688"/>
            <a:ext cx="1795684" cy="892552"/>
          </a:xfrm>
          <a:prstGeom prst="rect">
            <a:avLst/>
          </a:prstGeom>
          <a:noFill/>
        </p:spPr>
        <p:txBody>
          <a:bodyPr wrap="none" rtlCol="0">
            <a:spAutoFit/>
          </a:bodyPr>
          <a:lstStyle/>
          <a:p>
            <a:r>
              <a:rPr lang="es-UY" sz="2600" b="1" dirty="0">
                <a:solidFill>
                  <a:srgbClr val="FFFF00"/>
                </a:solidFill>
              </a:rPr>
              <a:t>Ejemplo de</a:t>
            </a:r>
          </a:p>
          <a:p>
            <a:r>
              <a:rPr lang="es-UY" sz="2600" b="1" dirty="0">
                <a:solidFill>
                  <a:srgbClr val="FFFF00"/>
                </a:solidFill>
              </a:rPr>
              <a:t>consulta</a:t>
            </a:r>
          </a:p>
        </p:txBody>
      </p:sp>
      <p:sp>
        <p:nvSpPr>
          <p:cNvPr id="7" name="6 Cuadro de texto"/>
          <p:cNvSpPr txBox="1"/>
          <p:nvPr/>
        </p:nvSpPr>
        <p:spPr>
          <a:xfrm>
            <a:off x="2710037" y="5982070"/>
            <a:ext cx="1224136" cy="721372"/>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s-UY" sz="900" dirty="0">
                <a:latin typeface="Calibri" panose="020F0502020204030204" pitchFamily="34" charset="0"/>
                <a:ea typeface="Calibri" panose="020F0502020204030204" pitchFamily="34" charset="0"/>
                <a:cs typeface="Times New Roman" panose="02020603050405020304" pitchFamily="18" charset="0"/>
              </a:rPr>
              <a:t>Se ha omitido el documento y nombre del funcionario</a:t>
            </a:r>
            <a:endParaRPr lang="es-UY"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148926157"/>
      </p:ext>
    </p:extLst>
  </p:cSld>
  <p:clrMapOvr>
    <a:masterClrMapping/>
  </p:clrMapOvr>
  <mc:AlternateContent xmlns:mc="http://schemas.openxmlformats.org/markup-compatibility/2006" xmlns:p14="http://schemas.microsoft.com/office/powerpoint/2010/main">
    <mc:Choice Requires="p14">
      <p:transition spd="med" p14:dur="700" advTm="27136">
        <p:fade/>
      </p:transition>
    </mc:Choice>
    <mc:Fallback xmlns="">
      <p:transition spd="med" advTm="27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28404" y="1833972"/>
            <a:ext cx="7076156" cy="648072"/>
          </a:xfrm>
        </p:spPr>
        <p:txBody>
          <a:bodyPr>
            <a:noAutofit/>
          </a:bodyPr>
          <a:lstStyle/>
          <a:p>
            <a:r>
              <a:rPr lang="es-UY" sz="2600" b="1" dirty="0">
                <a:solidFill>
                  <a:srgbClr val="FFFF00"/>
                </a:solidFill>
              </a:rPr>
              <a:t>Especialistas en mecánica industrial a nivel  de un Ministerio</a:t>
            </a:r>
          </a:p>
        </p:txBody>
      </p:sp>
      <p:sp>
        <p:nvSpPr>
          <p:cNvPr id="3" name="2 Cerrar llave"/>
          <p:cNvSpPr/>
          <p:nvPr/>
        </p:nvSpPr>
        <p:spPr>
          <a:xfrm>
            <a:off x="4078188" y="1484784"/>
            <a:ext cx="432048" cy="1346448"/>
          </a:xfrm>
          <a:prstGeom prst="rightBrace">
            <a:avLst/>
          </a:prstGeom>
          <a:ln>
            <a:solidFill>
              <a:schemeClr val="bg2">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UY"/>
          </a:p>
        </p:txBody>
      </p:sp>
      <p:sp>
        <p:nvSpPr>
          <p:cNvPr id="4" name="3 CuadroTexto"/>
          <p:cNvSpPr txBox="1"/>
          <p:nvPr/>
        </p:nvSpPr>
        <p:spPr>
          <a:xfrm>
            <a:off x="8110636" y="5545688"/>
            <a:ext cx="3600399" cy="1292662"/>
          </a:xfrm>
          <a:prstGeom prst="rect">
            <a:avLst/>
          </a:prstGeom>
          <a:noFill/>
        </p:spPr>
        <p:txBody>
          <a:bodyPr wrap="square" rtlCol="0">
            <a:spAutoFit/>
          </a:bodyPr>
          <a:lstStyle/>
          <a:p>
            <a:r>
              <a:rPr lang="es-UY" sz="2600" b="1" dirty="0">
                <a:solidFill>
                  <a:srgbClr val="FFFF00"/>
                </a:solidFill>
              </a:rPr>
              <a:t>Resultado 8 profesionales, </a:t>
            </a:r>
          </a:p>
          <a:p>
            <a:r>
              <a:rPr lang="es-UY" sz="2600" b="1" dirty="0">
                <a:solidFill>
                  <a:srgbClr val="FFFF00"/>
                </a:solidFill>
              </a:rPr>
              <a:t>Se omiten sus nombres</a:t>
            </a:r>
          </a:p>
        </p:txBody>
      </p:sp>
      <p:pic>
        <p:nvPicPr>
          <p:cNvPr id="7" name="Imagen 6" descr="C:\Users\jalfaya\Desktop\2019-10-17 17_03_49-Perfil de búsqueda.png"/>
          <p:cNvPicPr/>
          <p:nvPr/>
        </p:nvPicPr>
        <p:blipFill>
          <a:blip r:embed="rId4">
            <a:extLst>
              <a:ext uri="{28A0092B-C50C-407E-A947-70E740481C1C}">
                <a14:useLocalDpi xmlns:a14="http://schemas.microsoft.com/office/drawing/2010/main" val="0"/>
              </a:ext>
            </a:extLst>
          </a:blip>
          <a:srcRect/>
          <a:stretch>
            <a:fillRect/>
          </a:stretch>
        </p:blipFill>
        <p:spPr bwMode="auto">
          <a:xfrm>
            <a:off x="373172" y="33841"/>
            <a:ext cx="4581525" cy="3714750"/>
          </a:xfrm>
          <a:prstGeom prst="rect">
            <a:avLst/>
          </a:prstGeom>
          <a:noFill/>
          <a:ln>
            <a:noFill/>
          </a:ln>
        </p:spPr>
      </p:pic>
      <p:pic>
        <p:nvPicPr>
          <p:cNvPr id="8" name="Imagen 7" descr="C:\Users\jalfaya\Desktop\2019-10-17 17_05_06-Perfil de búsqueda.png"/>
          <p:cNvPicPr/>
          <p:nvPr/>
        </p:nvPicPr>
        <p:blipFill>
          <a:blip r:embed="rId5">
            <a:extLst>
              <a:ext uri="{28A0092B-C50C-407E-A947-70E740481C1C}">
                <a14:useLocalDpi xmlns:a14="http://schemas.microsoft.com/office/drawing/2010/main" val="0"/>
              </a:ext>
            </a:extLst>
          </a:blip>
          <a:srcRect/>
          <a:stretch>
            <a:fillRect/>
          </a:stretch>
        </p:blipFill>
        <p:spPr bwMode="auto">
          <a:xfrm>
            <a:off x="373172" y="3748591"/>
            <a:ext cx="7449432" cy="3207386"/>
          </a:xfrm>
          <a:prstGeom prst="rect">
            <a:avLst/>
          </a:prstGeom>
          <a:noFill/>
          <a:ln>
            <a:noFill/>
          </a:ln>
        </p:spPr>
      </p:pic>
      <p:sp>
        <p:nvSpPr>
          <p:cNvPr id="12" name="6 Cuadro de texto"/>
          <p:cNvSpPr txBox="1"/>
          <p:nvPr/>
        </p:nvSpPr>
        <p:spPr>
          <a:xfrm>
            <a:off x="549796" y="5015138"/>
            <a:ext cx="2376264" cy="151020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s-UY" sz="900" dirty="0">
                <a:latin typeface="Calibri" panose="020F0502020204030204" pitchFamily="34" charset="0"/>
                <a:ea typeface="Calibri" panose="020F0502020204030204" pitchFamily="34" charset="0"/>
                <a:cs typeface="Times New Roman" panose="02020603050405020304" pitchFamily="18" charset="0"/>
              </a:rPr>
              <a:t>Se ha omitido el documento y nombre del funcionario</a:t>
            </a:r>
            <a:endParaRPr lang="es-UY"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731496625"/>
      </p:ext>
    </p:extLst>
  </p:cSld>
  <p:clrMapOvr>
    <a:masterClrMapping/>
  </p:clrMapOvr>
  <mc:AlternateContent xmlns:mc="http://schemas.openxmlformats.org/markup-compatibility/2006" xmlns:p14="http://schemas.microsoft.com/office/powerpoint/2010/main">
    <mc:Choice Requires="p14">
      <p:transition spd="med" p14:dur="700" advTm="21878">
        <p:fade/>
      </p:transition>
    </mc:Choice>
    <mc:Fallback xmlns="">
      <p:transition spd="med" advTm="21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28404" y="1556792"/>
            <a:ext cx="7076156" cy="1440160"/>
          </a:xfrm>
        </p:spPr>
        <p:txBody>
          <a:bodyPr>
            <a:noAutofit/>
          </a:bodyPr>
          <a:lstStyle/>
          <a:p>
            <a:r>
              <a:rPr lang="es-UY" sz="2800" dirty="0">
                <a:solidFill>
                  <a:srgbClr val="FFFF00"/>
                </a:solidFill>
              </a:rPr>
              <a:t>¿Cuántos profesionales tienen formación de posgrado en trabajo y seguridad social ?</a:t>
            </a:r>
            <a:br>
              <a:rPr lang="es-UY" sz="2800" dirty="0">
                <a:solidFill>
                  <a:srgbClr val="FFFF00"/>
                </a:solidFill>
              </a:rPr>
            </a:br>
            <a:br>
              <a:rPr lang="es-UY" sz="2800" dirty="0">
                <a:solidFill>
                  <a:srgbClr val="FFFF00"/>
                </a:solidFill>
              </a:rPr>
            </a:br>
            <a:endParaRPr lang="es-UY" sz="2600" b="1" dirty="0">
              <a:solidFill>
                <a:srgbClr val="FFFF00"/>
              </a:solidFill>
            </a:endParaRPr>
          </a:p>
        </p:txBody>
      </p:sp>
      <p:sp>
        <p:nvSpPr>
          <p:cNvPr id="3" name="2 Cerrar llave"/>
          <p:cNvSpPr/>
          <p:nvPr/>
        </p:nvSpPr>
        <p:spPr>
          <a:xfrm>
            <a:off x="4078188" y="1484784"/>
            <a:ext cx="432048" cy="1346448"/>
          </a:xfrm>
          <a:prstGeom prst="rightBrace">
            <a:avLst/>
          </a:prstGeom>
          <a:ln>
            <a:solidFill>
              <a:schemeClr val="bg2">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UY"/>
          </a:p>
        </p:txBody>
      </p:sp>
      <p:sp>
        <p:nvSpPr>
          <p:cNvPr id="4" name="3 CuadroTexto"/>
          <p:cNvSpPr txBox="1"/>
          <p:nvPr/>
        </p:nvSpPr>
        <p:spPr>
          <a:xfrm>
            <a:off x="5374332" y="3068960"/>
            <a:ext cx="3600399" cy="1292662"/>
          </a:xfrm>
          <a:prstGeom prst="rect">
            <a:avLst/>
          </a:prstGeom>
          <a:noFill/>
        </p:spPr>
        <p:txBody>
          <a:bodyPr wrap="square" rtlCol="0">
            <a:spAutoFit/>
          </a:bodyPr>
          <a:lstStyle/>
          <a:p>
            <a:r>
              <a:rPr lang="es-UY" sz="2600" b="1" dirty="0">
                <a:solidFill>
                  <a:srgbClr val="FFFF00"/>
                </a:solidFill>
              </a:rPr>
              <a:t>Resultado 1 profesional, </a:t>
            </a:r>
          </a:p>
          <a:p>
            <a:r>
              <a:rPr lang="es-UY" sz="2600" b="1" dirty="0">
                <a:solidFill>
                  <a:srgbClr val="FFFF00"/>
                </a:solidFill>
              </a:rPr>
              <a:t>Se omiten su nombre</a:t>
            </a:r>
          </a:p>
        </p:txBody>
      </p:sp>
      <p:pic>
        <p:nvPicPr>
          <p:cNvPr id="9" name="Imagen 8" descr="C:\Users\jalfaya\Desktop\2019-10-17 17_09_38-Perfil de búsqueda.png"/>
          <p:cNvPicPr/>
          <p:nvPr/>
        </p:nvPicPr>
        <p:blipFill>
          <a:blip r:embed="rId4">
            <a:extLst>
              <a:ext uri="{28A0092B-C50C-407E-A947-70E740481C1C}">
                <a14:useLocalDpi xmlns:a14="http://schemas.microsoft.com/office/drawing/2010/main" val="0"/>
              </a:ext>
            </a:extLst>
          </a:blip>
          <a:srcRect/>
          <a:stretch>
            <a:fillRect/>
          </a:stretch>
        </p:blipFill>
        <p:spPr bwMode="auto">
          <a:xfrm>
            <a:off x="373172" y="1767752"/>
            <a:ext cx="4641120" cy="2458400"/>
          </a:xfrm>
          <a:prstGeom prst="rect">
            <a:avLst/>
          </a:prstGeom>
          <a:noFill/>
          <a:ln>
            <a:noFill/>
          </a:ln>
        </p:spPr>
      </p:pic>
      <p:sp>
        <p:nvSpPr>
          <p:cNvPr id="12" name="6 Cuadro de texto"/>
          <p:cNvSpPr txBox="1"/>
          <p:nvPr/>
        </p:nvSpPr>
        <p:spPr>
          <a:xfrm>
            <a:off x="402412" y="3484290"/>
            <a:ext cx="2048832" cy="462002"/>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s-UY" sz="900" dirty="0">
                <a:latin typeface="Calibri" panose="020F0502020204030204" pitchFamily="34" charset="0"/>
                <a:ea typeface="Calibri" panose="020F0502020204030204" pitchFamily="34" charset="0"/>
                <a:cs typeface="Times New Roman" panose="02020603050405020304" pitchFamily="18" charset="0"/>
              </a:rPr>
              <a:t>Se ha omitido el documento y nombre del funcionario</a:t>
            </a:r>
            <a:endParaRPr lang="es-UY"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447092630"/>
      </p:ext>
    </p:extLst>
  </p:cSld>
  <p:clrMapOvr>
    <a:masterClrMapping/>
  </p:clrMapOvr>
  <mc:AlternateContent xmlns:mc="http://schemas.openxmlformats.org/markup-compatibility/2006" xmlns:p14="http://schemas.microsoft.com/office/powerpoint/2010/main">
    <mc:Choice Requires="p14">
      <p:transition spd="med" p14:dur="700" advTm="16650">
        <p:fade/>
      </p:transition>
    </mc:Choice>
    <mc:Fallback xmlns="">
      <p:transition spd="med" advTm="16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404664"/>
            <a:ext cx="5518348" cy="2185214"/>
          </a:xfrm>
          <a:prstGeom prst="rect">
            <a:avLst/>
          </a:prstGeom>
          <a:noFill/>
        </p:spPr>
        <p:txBody>
          <a:bodyPr wrap="square" rtlCol="0">
            <a:spAutoFit/>
          </a:bodyPr>
          <a:lstStyle/>
          <a:p>
            <a:r>
              <a:rPr lang="es-UY" sz="2800" b="1" dirty="0"/>
              <a:t>Registro de Evidencias del Talento:</a:t>
            </a:r>
          </a:p>
          <a:p>
            <a:endParaRPr lang="es-UY" sz="2400" b="1" dirty="0"/>
          </a:p>
          <a:p>
            <a:r>
              <a:rPr lang="es-UY" sz="2700" b="1" dirty="0"/>
              <a:t>Una herramienta centrada en la gestión de las capacidades de las personas para el futuro del trabajo</a:t>
            </a:r>
          </a:p>
        </p:txBody>
      </p:sp>
      <p:sp>
        <p:nvSpPr>
          <p:cNvPr id="6" name="5 CuadroTexto"/>
          <p:cNvSpPr txBox="1"/>
          <p:nvPr/>
        </p:nvSpPr>
        <p:spPr>
          <a:xfrm>
            <a:off x="6861923" y="6525343"/>
            <a:ext cx="5293372" cy="307777"/>
          </a:xfrm>
          <a:prstGeom prst="rect">
            <a:avLst/>
          </a:prstGeom>
          <a:noFill/>
        </p:spPr>
        <p:txBody>
          <a:bodyPr wrap="none" rtlCol="0">
            <a:spAutoFit/>
          </a:bodyPr>
          <a:lstStyle/>
          <a:p>
            <a:r>
              <a:rPr lang="es-UY" sz="1400" b="1" dirty="0"/>
              <a:t>Fuente de la Imagen: Adaptado de ISBN 978-92-2-132803-2 Pág. 27</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2265" y="-171400"/>
            <a:ext cx="7753029"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528929903"/>
      </p:ext>
    </p:extLst>
  </p:cSld>
  <p:clrMapOvr>
    <a:masterClrMapping/>
  </p:clrMapOvr>
  <mc:AlternateContent xmlns:mc="http://schemas.openxmlformats.org/markup-compatibility/2006" xmlns:p14="http://schemas.microsoft.com/office/powerpoint/2010/main">
    <mc:Choice Requires="p14">
      <p:transition spd="med" p14:dur="700" advTm="47267">
        <p:fade/>
      </p:transition>
    </mc:Choice>
    <mc:Fallback xmlns="">
      <p:transition spd="med" advTm="472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7908" y="188640"/>
            <a:ext cx="9144001" cy="3240360"/>
          </a:xfrm>
        </p:spPr>
        <p:txBody>
          <a:bodyPr rtlCol="0">
            <a:normAutofit/>
          </a:bodyPr>
          <a:lstStyle/>
          <a:p>
            <a:pPr rtl="0"/>
            <a:r>
              <a:rPr lang="es-ES" dirty="0"/>
              <a:t>Imágenes de personal de varias reuniones y capacitaciones en los Ministerios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684687717"/>
      </p:ext>
    </p:extLst>
  </p:cSld>
  <p:clrMapOvr>
    <a:masterClrMapping/>
  </p:clrMapOvr>
  <mc:AlternateContent xmlns:mc="http://schemas.openxmlformats.org/markup-compatibility/2006" xmlns:p14="http://schemas.microsoft.com/office/powerpoint/2010/main">
    <mc:Choice Requires="p14">
      <p:transition spd="med" p14:dur="700" advTm="8780">
        <p:fade/>
      </p:transition>
    </mc:Choice>
    <mc:Fallback xmlns="">
      <p:transition spd="med" advTm="8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380" y="-171400"/>
            <a:ext cx="3888432" cy="3888432"/>
          </a:xfrm>
          <a:prstGeom prst="ellipse">
            <a:avLst/>
          </a:prstGeom>
          <a:ln>
            <a:noFill/>
          </a:ln>
          <a:effectLst>
            <a:softEdge rad="112500"/>
          </a:effectLst>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764" y="79698"/>
            <a:ext cx="4032448" cy="4032448"/>
          </a:xfrm>
          <a:prstGeom prst="ellipse">
            <a:avLst/>
          </a:prstGeom>
          <a:ln w="3175">
            <a:noFill/>
          </a:ln>
          <a:effectLst>
            <a:softEdge rad="112500"/>
          </a:effectLst>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2911" y="2420888"/>
            <a:ext cx="4221088" cy="4221088"/>
          </a:xfrm>
          <a:prstGeom prst="ellipse">
            <a:avLst/>
          </a:prstGeom>
          <a:ln>
            <a:noFill/>
          </a:ln>
          <a:effectLst>
            <a:softEdge rad="112500"/>
          </a:effectLst>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6620" y="2644602"/>
            <a:ext cx="3997374" cy="3997374"/>
          </a:xfrm>
          <a:prstGeom prst="ellipse">
            <a:avLst/>
          </a:prstGeom>
          <a:ln>
            <a:noFill/>
          </a:ln>
          <a:effectLst>
            <a:softEdge rad="112500"/>
          </a:effec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864273797"/>
      </p:ext>
    </p:extLst>
  </p:cSld>
  <p:clrMapOvr>
    <a:masterClrMapping/>
  </p:clrMapOvr>
  <mc:AlternateContent xmlns:mc="http://schemas.openxmlformats.org/markup-compatibility/2006" xmlns:p14="http://schemas.microsoft.com/office/powerpoint/2010/main">
    <mc:Choice Requires="p14">
      <p:transition spd="med" p14:dur="700" advTm="40581">
        <p:fade/>
      </p:transition>
    </mc:Choice>
    <mc:Fallback xmlns="">
      <p:transition spd="med" advTm="40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ción de contenido 13"/>
          <p:cNvSpPr>
            <a:spLocks noGrp="1"/>
          </p:cNvSpPr>
          <p:nvPr>
            <p:ph idx="1"/>
          </p:nvPr>
        </p:nvSpPr>
        <p:spPr>
          <a:xfrm>
            <a:off x="1413892" y="908720"/>
            <a:ext cx="9638447" cy="5039072"/>
          </a:xfrm>
        </p:spPr>
        <p:txBody>
          <a:bodyPr rtlCol="0">
            <a:normAutofit/>
          </a:bodyPr>
          <a:lstStyle/>
          <a:p>
            <a:pPr marL="0" indent="0" algn="just">
              <a:buNone/>
            </a:pPr>
            <a:r>
              <a:rPr lang="es-ES" sz="3000" dirty="0"/>
              <a:t>La ausencia de una herramienta sistemática para exploración y explotación del talento de los funcionarios de la Administración Central, hizo que ONSC desarrollara el Registro de Evidencias del Talento, como una parte integrante del Sistema de Gestión Humana (SGH 2.0) en su Módulo de Legajo Electrónico.</a:t>
            </a:r>
          </a:p>
        </p:txBody>
      </p:sp>
      <p:sp>
        <p:nvSpPr>
          <p:cNvPr id="2" name="1 Flecha derecha"/>
          <p:cNvSpPr/>
          <p:nvPr/>
        </p:nvSpPr>
        <p:spPr>
          <a:xfrm>
            <a:off x="5302324" y="4725144"/>
            <a:ext cx="2664296" cy="8640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1028" name="Picture 4" descr="C:\Users\jalfaya\AppData\Local\Microsoft\Windows\INetCache\IE\BSIP63SL\computer_pc_PNG7719[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2644" y="3861048"/>
            <a:ext cx="2736304" cy="27363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7988" y="3970261"/>
            <a:ext cx="2591742" cy="259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4097946713"/>
      </p:ext>
    </p:extLst>
  </p:cSld>
  <p:clrMapOvr>
    <a:masterClrMapping/>
  </p:clrMapOvr>
  <mc:AlternateContent xmlns:mc="http://schemas.openxmlformats.org/markup-compatibility/2006" xmlns:p14="http://schemas.microsoft.com/office/powerpoint/2010/main">
    <mc:Choice Requires="p14">
      <p:transition spd="med" p14:dur="700" advTm="33471">
        <p:fade/>
      </p:transition>
    </mc:Choice>
    <mc:Fallback xmlns="">
      <p:transition spd="med" advTm="33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dirty="0"/>
              <a:t>Registro de Evidencias del Talento - Historia</a:t>
            </a:r>
          </a:p>
        </p:txBody>
      </p:sp>
      <p:graphicFrame>
        <p:nvGraphicFramePr>
          <p:cNvPr id="6" name="Diagrama 5">
            <a:extLst>
              <a:ext uri="{FF2B5EF4-FFF2-40B4-BE49-F238E27FC236}">
                <a16:creationId xmlns:a16="http://schemas.microsoft.com/office/drawing/2014/main" id="{312061B3-2633-4C80-8446-E5D67E9E235B}"/>
              </a:ext>
            </a:extLst>
          </p:cNvPr>
          <p:cNvGraphicFramePr/>
          <p:nvPr>
            <p:extLst>
              <p:ext uri="{D42A27DB-BD31-4B8C-83A1-F6EECF244321}">
                <p14:modId xmlns:p14="http://schemas.microsoft.com/office/powerpoint/2010/main" val="1736012116"/>
              </p:ext>
            </p:extLst>
          </p:nvPr>
        </p:nvGraphicFramePr>
        <p:xfrm>
          <a:off x="2031471" y="720372"/>
          <a:ext cx="8125883"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a 6">
            <a:extLst>
              <a:ext uri="{FF2B5EF4-FFF2-40B4-BE49-F238E27FC236}">
                <a16:creationId xmlns:a16="http://schemas.microsoft.com/office/drawing/2014/main" id="{F5B7DBCB-5BC7-47D2-B977-6012A84A6B0D}"/>
              </a:ext>
            </a:extLst>
          </p:cNvPr>
          <p:cNvGraphicFramePr/>
          <p:nvPr>
            <p:extLst>
              <p:ext uri="{D42A27DB-BD31-4B8C-83A1-F6EECF244321}">
                <p14:modId xmlns:p14="http://schemas.microsoft.com/office/powerpoint/2010/main" val="3631826962"/>
              </p:ext>
            </p:extLst>
          </p:nvPr>
        </p:nvGraphicFramePr>
        <p:xfrm>
          <a:off x="2349996" y="2060848"/>
          <a:ext cx="7416824" cy="43850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4206988261"/>
      </p:ext>
    </p:extLst>
  </p:cSld>
  <p:clrMapOvr>
    <a:masterClrMapping/>
  </p:clrMapOvr>
  <mc:AlternateContent xmlns:mc="http://schemas.openxmlformats.org/markup-compatibility/2006" xmlns:p14="http://schemas.microsoft.com/office/powerpoint/2010/main">
    <mc:Choice Requires="p14">
      <p:transition spd="med" p14:dur="700" advTm="13157">
        <p:fade/>
      </p:transition>
    </mc:Choice>
    <mc:Fallback xmlns="">
      <p:transition spd="med" advTm="13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2413" y="116632"/>
            <a:ext cx="9144001" cy="792088"/>
          </a:xfrm>
        </p:spPr>
        <p:txBody>
          <a:bodyPr rtlCol="0">
            <a:normAutofit/>
          </a:bodyPr>
          <a:lstStyle/>
          <a:p>
            <a:pPr rtl="0"/>
            <a:r>
              <a:rPr lang="es-ES" dirty="0"/>
              <a:t>Inicio</a:t>
            </a:r>
          </a:p>
        </p:txBody>
      </p:sp>
      <p:graphicFrame>
        <p:nvGraphicFramePr>
          <p:cNvPr id="6" name="Marcador de contenido 5">
            <a:extLst>
              <a:ext uri="{FF2B5EF4-FFF2-40B4-BE49-F238E27FC236}">
                <a16:creationId xmlns:a16="http://schemas.microsoft.com/office/drawing/2014/main" id="{C843E4CB-3DAA-4283-97DB-B93936746314}"/>
              </a:ext>
            </a:extLst>
          </p:cNvPr>
          <p:cNvGraphicFramePr>
            <a:graphicFrameLocks noGrp="1"/>
          </p:cNvGraphicFramePr>
          <p:nvPr>
            <p:ph sz="half" idx="1"/>
            <p:extLst>
              <p:ext uri="{D42A27DB-BD31-4B8C-83A1-F6EECF244321}">
                <p14:modId xmlns:p14="http://schemas.microsoft.com/office/powerpoint/2010/main" val="3743527165"/>
              </p:ext>
            </p:extLst>
          </p:nvPr>
        </p:nvGraphicFramePr>
        <p:xfrm>
          <a:off x="621804" y="1484784"/>
          <a:ext cx="10350271" cy="1584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412489057"/>
      </p:ext>
    </p:extLst>
  </p:cSld>
  <p:clrMapOvr>
    <a:masterClrMapping/>
  </p:clrMapOvr>
  <mc:AlternateContent xmlns:mc="http://schemas.openxmlformats.org/markup-compatibility/2006" xmlns:p14="http://schemas.microsoft.com/office/powerpoint/2010/main">
    <mc:Choice Requires="p14">
      <p:transition spd="med" p14:dur="700" advTm="2643">
        <p:fade/>
      </p:transition>
    </mc:Choice>
    <mc:Fallback xmlns="">
      <p:transition spd="med" advTm="26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C843E4CB-3DAA-4283-97DB-B93936746314}"/>
              </a:ext>
            </a:extLst>
          </p:cNvPr>
          <p:cNvGraphicFramePr>
            <a:graphicFrameLocks noGrp="1"/>
          </p:cNvGraphicFramePr>
          <p:nvPr>
            <p:ph sz="half" idx="1"/>
          </p:nvPr>
        </p:nvGraphicFramePr>
        <p:xfrm>
          <a:off x="117748" y="598748"/>
          <a:ext cx="10350271" cy="936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ítulo 3">
            <a:extLst>
              <a:ext uri="{FF2B5EF4-FFF2-40B4-BE49-F238E27FC236}">
                <a16:creationId xmlns:a16="http://schemas.microsoft.com/office/drawing/2014/main" id="{6BCD2790-5EA8-4236-8813-EA9021CAF000}"/>
              </a:ext>
            </a:extLst>
          </p:cNvPr>
          <p:cNvSpPr>
            <a:spLocks noGrp="1"/>
          </p:cNvSpPr>
          <p:nvPr>
            <p:ph type="title"/>
          </p:nvPr>
        </p:nvSpPr>
        <p:spPr>
          <a:xfrm>
            <a:off x="1917948" y="1628800"/>
            <a:ext cx="9144001" cy="4752528"/>
          </a:xfrm>
        </p:spPr>
        <p:txBody>
          <a:bodyPr>
            <a:noAutofit/>
          </a:bodyPr>
          <a:lstStyle/>
          <a:p>
            <a:r>
              <a:rPr lang="es-UY" sz="2600" dirty="0"/>
              <a:t>La Oficina Nacional del Servicio Civil es un órgano administrativo, asesor y de contralor de la Administración Central, Entes Autónomos y Servicios Descentralizados de la República Oriental del Uruguay.</a:t>
            </a:r>
            <a:br>
              <a:rPr lang="es-UY" sz="2600" dirty="0"/>
            </a:br>
            <a:br>
              <a:rPr lang="es-UY" sz="2600" dirty="0"/>
            </a:br>
            <a:r>
              <a:rPr lang="es-UY" sz="2600" dirty="0"/>
              <a:t>La gerencia de Área de Sistemas y Gobierno Electrónico es responsable del diseño, desarrollo e implantación del Sistema de Gestión Humana (SGH 2.0).</a:t>
            </a:r>
            <a:br>
              <a:rPr lang="es-UY" sz="2600" dirty="0"/>
            </a:br>
            <a:br>
              <a:rPr lang="es-UY" sz="2600" dirty="0"/>
            </a:br>
            <a:r>
              <a:rPr lang="es-UY" sz="2600" dirty="0"/>
              <a:t>Equipo multidisciplinario de más de 60 profesionales con vasto conocimiento en gestión humana que participó en el Registro de Evidencias del Talento.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871691756"/>
      </p:ext>
    </p:extLst>
  </p:cSld>
  <p:clrMapOvr>
    <a:masterClrMapping/>
  </p:clrMapOvr>
  <mc:AlternateContent xmlns:mc="http://schemas.openxmlformats.org/markup-compatibility/2006" xmlns:p14="http://schemas.microsoft.com/office/powerpoint/2010/main">
    <mc:Choice Requires="p14">
      <p:transition spd="med" p14:dur="700" advTm="49011">
        <p:fade/>
      </p:transition>
    </mc:Choice>
    <mc:Fallback xmlns="">
      <p:transition spd="med" advTm="490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2413" y="116632"/>
            <a:ext cx="9144001" cy="792088"/>
          </a:xfrm>
        </p:spPr>
        <p:txBody>
          <a:bodyPr rtlCol="0">
            <a:normAutofit/>
          </a:bodyPr>
          <a:lstStyle/>
          <a:p>
            <a:pPr rtl="0"/>
            <a:r>
              <a:rPr lang="es-ES" dirty="0"/>
              <a:t>Inicio</a:t>
            </a:r>
          </a:p>
        </p:txBody>
      </p:sp>
      <p:graphicFrame>
        <p:nvGraphicFramePr>
          <p:cNvPr id="6" name="Marcador de contenido 5">
            <a:extLst>
              <a:ext uri="{FF2B5EF4-FFF2-40B4-BE49-F238E27FC236}">
                <a16:creationId xmlns:a16="http://schemas.microsoft.com/office/drawing/2014/main" id="{C843E4CB-3DAA-4283-97DB-B93936746314}"/>
              </a:ext>
            </a:extLst>
          </p:cNvPr>
          <p:cNvGraphicFramePr>
            <a:graphicFrameLocks noGrp="1"/>
          </p:cNvGraphicFramePr>
          <p:nvPr>
            <p:ph sz="half" idx="1"/>
          </p:nvPr>
        </p:nvGraphicFramePr>
        <p:xfrm>
          <a:off x="621804" y="1484784"/>
          <a:ext cx="10350271" cy="1584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Marcador de contenido 5">
            <a:extLst>
              <a:ext uri="{FF2B5EF4-FFF2-40B4-BE49-F238E27FC236}">
                <a16:creationId xmlns:a16="http://schemas.microsoft.com/office/drawing/2014/main" id="{FD8D6F5F-9894-4D9F-B4AF-E0C53233B1F6}"/>
              </a:ext>
            </a:extLst>
          </p:cNvPr>
          <p:cNvGraphicFramePr>
            <a:graphicFrameLocks/>
          </p:cNvGraphicFramePr>
          <p:nvPr>
            <p:extLst>
              <p:ext uri="{D42A27DB-BD31-4B8C-83A1-F6EECF244321}">
                <p14:modId xmlns:p14="http://schemas.microsoft.com/office/powerpoint/2010/main" val="3816645417"/>
              </p:ext>
            </p:extLst>
          </p:nvPr>
        </p:nvGraphicFramePr>
        <p:xfrm>
          <a:off x="621803" y="3212976"/>
          <a:ext cx="10350271" cy="15841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233506091"/>
      </p:ext>
    </p:extLst>
  </p:cSld>
  <p:clrMapOvr>
    <a:masterClrMapping/>
  </p:clrMapOvr>
  <mc:AlternateContent xmlns:mc="http://schemas.openxmlformats.org/markup-compatibility/2006" xmlns:p14="http://schemas.microsoft.com/office/powerpoint/2010/main">
    <mc:Choice Requires="p14">
      <p:transition spd="med" p14:dur="700" advTm="2621">
        <p:fade/>
      </p:transition>
    </mc:Choice>
    <mc:Fallback xmlns="">
      <p:transition spd="med" advTm="26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C843E4CB-3DAA-4283-97DB-B93936746314}"/>
              </a:ext>
            </a:extLst>
          </p:cNvPr>
          <p:cNvGraphicFramePr>
            <a:graphicFrameLocks noGrp="1"/>
          </p:cNvGraphicFramePr>
          <p:nvPr>
            <p:ph sz="half" idx="1"/>
            <p:extLst>
              <p:ext uri="{D42A27DB-BD31-4B8C-83A1-F6EECF244321}">
                <p14:modId xmlns:p14="http://schemas.microsoft.com/office/powerpoint/2010/main" val="715733842"/>
              </p:ext>
            </p:extLst>
          </p:nvPr>
        </p:nvGraphicFramePr>
        <p:xfrm>
          <a:off x="117748" y="598748"/>
          <a:ext cx="10350271" cy="936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ítulo 3">
            <a:extLst>
              <a:ext uri="{FF2B5EF4-FFF2-40B4-BE49-F238E27FC236}">
                <a16:creationId xmlns:a16="http://schemas.microsoft.com/office/drawing/2014/main" id="{6BCD2790-5EA8-4236-8813-EA9021CAF000}"/>
              </a:ext>
            </a:extLst>
          </p:cNvPr>
          <p:cNvSpPr>
            <a:spLocks noGrp="1"/>
          </p:cNvSpPr>
          <p:nvPr>
            <p:ph type="title"/>
          </p:nvPr>
        </p:nvSpPr>
        <p:spPr>
          <a:xfrm>
            <a:off x="1917948" y="2996952"/>
            <a:ext cx="9144001" cy="2160240"/>
          </a:xfrm>
        </p:spPr>
        <p:txBody>
          <a:bodyPr>
            <a:noAutofit/>
          </a:bodyPr>
          <a:lstStyle/>
          <a:p>
            <a:r>
              <a:rPr lang="es-UY" sz="3000" dirty="0"/>
              <a:t>Rectora en la definición de las políticas públicas de gestión humana de forma preceptiva en la Administración Central, y asesora en la Administración Pública en general.</a:t>
            </a:r>
            <a:br>
              <a:rPr lang="es-UY" sz="3000" dirty="0"/>
            </a:br>
            <a:br>
              <a:rPr lang="es-UY" sz="3000" dirty="0"/>
            </a:br>
            <a:r>
              <a:rPr lang="es-UY" sz="3000" dirty="0"/>
              <a:t>Visión de largo plazo de la función pública y garante de sus DDHH.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066400483"/>
      </p:ext>
    </p:extLst>
  </p:cSld>
  <p:clrMapOvr>
    <a:masterClrMapping/>
  </p:clrMapOvr>
  <mc:AlternateContent xmlns:mc="http://schemas.openxmlformats.org/markup-compatibility/2006" xmlns:p14="http://schemas.microsoft.com/office/powerpoint/2010/main">
    <mc:Choice Requires="p14">
      <p:transition spd="med" p14:dur="700" advTm="20177">
        <p:fade/>
      </p:transition>
    </mc:Choice>
    <mc:Fallback xmlns="">
      <p:transition spd="med" advTm="20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2413" y="116632"/>
            <a:ext cx="9144001" cy="792088"/>
          </a:xfrm>
        </p:spPr>
        <p:txBody>
          <a:bodyPr rtlCol="0">
            <a:normAutofit/>
          </a:bodyPr>
          <a:lstStyle/>
          <a:p>
            <a:pPr rtl="0"/>
            <a:r>
              <a:rPr lang="es-ES" dirty="0"/>
              <a:t>Inicio</a:t>
            </a:r>
          </a:p>
        </p:txBody>
      </p:sp>
      <p:graphicFrame>
        <p:nvGraphicFramePr>
          <p:cNvPr id="6" name="Marcador de contenido 5">
            <a:extLst>
              <a:ext uri="{FF2B5EF4-FFF2-40B4-BE49-F238E27FC236}">
                <a16:creationId xmlns:a16="http://schemas.microsoft.com/office/drawing/2014/main" id="{C843E4CB-3DAA-4283-97DB-B93936746314}"/>
              </a:ext>
            </a:extLst>
          </p:cNvPr>
          <p:cNvGraphicFramePr>
            <a:graphicFrameLocks noGrp="1"/>
          </p:cNvGraphicFramePr>
          <p:nvPr>
            <p:ph sz="half" idx="1"/>
            <p:extLst>
              <p:ext uri="{D42A27DB-BD31-4B8C-83A1-F6EECF244321}">
                <p14:modId xmlns:p14="http://schemas.microsoft.com/office/powerpoint/2010/main" val="2376763700"/>
              </p:ext>
            </p:extLst>
          </p:nvPr>
        </p:nvGraphicFramePr>
        <p:xfrm>
          <a:off x="693812" y="1268760"/>
          <a:ext cx="10350271" cy="1584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Marcador de contenido 5">
            <a:extLst>
              <a:ext uri="{FF2B5EF4-FFF2-40B4-BE49-F238E27FC236}">
                <a16:creationId xmlns:a16="http://schemas.microsoft.com/office/drawing/2014/main" id="{FD8D6F5F-9894-4D9F-B4AF-E0C53233B1F6}"/>
              </a:ext>
            </a:extLst>
          </p:cNvPr>
          <p:cNvGraphicFramePr>
            <a:graphicFrameLocks/>
          </p:cNvGraphicFramePr>
          <p:nvPr>
            <p:extLst>
              <p:ext uri="{D42A27DB-BD31-4B8C-83A1-F6EECF244321}">
                <p14:modId xmlns:p14="http://schemas.microsoft.com/office/powerpoint/2010/main" val="3618807232"/>
              </p:ext>
            </p:extLst>
          </p:nvPr>
        </p:nvGraphicFramePr>
        <p:xfrm>
          <a:off x="693811" y="2996952"/>
          <a:ext cx="10350271" cy="15841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5" name="Marcador de contenido 5">
            <a:extLst>
              <a:ext uri="{FF2B5EF4-FFF2-40B4-BE49-F238E27FC236}">
                <a16:creationId xmlns:a16="http://schemas.microsoft.com/office/drawing/2014/main" id="{61917C89-0D34-4EAE-9B3C-479881CCEFE6}"/>
              </a:ext>
            </a:extLst>
          </p:cNvPr>
          <p:cNvGraphicFramePr>
            <a:graphicFrameLocks/>
          </p:cNvGraphicFramePr>
          <p:nvPr>
            <p:extLst>
              <p:ext uri="{D42A27DB-BD31-4B8C-83A1-F6EECF244321}">
                <p14:modId xmlns:p14="http://schemas.microsoft.com/office/powerpoint/2010/main" val="3613339294"/>
              </p:ext>
            </p:extLst>
          </p:nvPr>
        </p:nvGraphicFramePr>
        <p:xfrm>
          <a:off x="693811" y="4725144"/>
          <a:ext cx="10350271" cy="158417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786049722"/>
      </p:ext>
    </p:extLst>
  </p:cSld>
  <p:clrMapOvr>
    <a:masterClrMapping/>
  </p:clrMapOvr>
  <mc:AlternateContent xmlns:mc="http://schemas.openxmlformats.org/markup-compatibility/2006" xmlns:p14="http://schemas.microsoft.com/office/powerpoint/2010/main">
    <mc:Choice Requires="p14">
      <p:transition spd="med" p14:dur="700" advTm="2632">
        <p:fade/>
      </p:transition>
    </mc:Choice>
    <mc:Fallback xmlns="">
      <p:transition spd="med" advTm="26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IMING" val="|6.1|6.1|5.9"/>
</p:tagLst>
</file>

<file path=ppt/tags/tag3.xml><?xml version="1.0" encoding="utf-8"?>
<p:tagLst xmlns:a="http://schemas.openxmlformats.org/drawingml/2006/main" xmlns:r="http://schemas.openxmlformats.org/officeDocument/2006/relationships" xmlns:p="http://schemas.openxmlformats.org/presentationml/2006/main">
  <p:tag name="TIMING" val="|29.9"/>
</p:tagLst>
</file>

<file path=ppt/tags/tag4.xml><?xml version="1.0" encoding="utf-8"?>
<p:tagLst xmlns:a="http://schemas.openxmlformats.org/drawingml/2006/main" xmlns:r="http://schemas.openxmlformats.org/officeDocument/2006/relationships" xmlns:p="http://schemas.openxmlformats.org/presentationml/2006/main">
  <p:tag name="TIMING" val="|1.1|16.9|12.7|2.4|4"/>
</p:tagLst>
</file>

<file path=ppt/tags/tag5.xml><?xml version="1.0" encoding="utf-8"?>
<p:tagLst xmlns:a="http://schemas.openxmlformats.org/drawingml/2006/main" xmlns:r="http://schemas.openxmlformats.org/officeDocument/2006/relationships" xmlns:p="http://schemas.openxmlformats.org/presentationml/2006/main">
  <p:tag name="TIMING" val="|5.1|27.5|14.5|3.1|3.9"/>
</p:tagLst>
</file>

<file path=ppt/tags/tag6.xml><?xml version="1.0" encoding="utf-8"?>
<p:tagLst xmlns:a="http://schemas.openxmlformats.org/drawingml/2006/main" xmlns:r="http://schemas.openxmlformats.org/officeDocument/2006/relationships" xmlns:p="http://schemas.openxmlformats.org/presentationml/2006/main">
  <p:tag name="TIMING" val="|3.6|1.7|4.5|3.3|10.9|9.7"/>
</p:tagLst>
</file>

<file path=ppt/tags/tag7.xml><?xml version="1.0" encoding="utf-8"?>
<p:tagLst xmlns:a="http://schemas.openxmlformats.org/drawingml/2006/main" xmlns:r="http://schemas.openxmlformats.org/officeDocument/2006/relationships" xmlns:p="http://schemas.openxmlformats.org/presentationml/2006/main">
  <p:tag name="TIMING" val="|5.7|7.7|14.1"/>
</p:tagLst>
</file>

<file path=ppt/tags/tag8.xml><?xml version="1.0" encoding="utf-8"?>
<p:tagLst xmlns:a="http://schemas.openxmlformats.org/drawingml/2006/main" xmlns:r="http://schemas.openxmlformats.org/officeDocument/2006/relationships" xmlns:p="http://schemas.openxmlformats.org/presentationml/2006/main">
  <p:tag name="TIMING" val="|4.8|4.3|7.4|13.9"/>
</p:tagLst>
</file>

<file path=ppt/tags/tag9.xml><?xml version="1.0" encoding="utf-8"?>
<p:tagLst xmlns:a="http://schemas.openxmlformats.org/drawingml/2006/main" xmlns:r="http://schemas.openxmlformats.org/officeDocument/2006/relationships" xmlns:p="http://schemas.openxmlformats.org/presentationml/2006/main">
  <p:tag name="TIMING" val="|0.6|1.4|1.4|7.3"/>
</p:tagLst>
</file>

<file path=ppt/theme/theme1.xml><?xml version="1.0" encoding="utf-8"?>
<a:theme xmlns:a="http://schemas.openxmlformats.org/drawingml/2006/main" name="Túnel azul digital 16 × 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908_TF02895261_TF02895261.potx" id="{408D3025-4796-40C5-A420-4B86355D8C1A}" vid="{9B9A56E1-CA61-4AB5-B8B3-A8E151813968}"/>
    </a:ext>
  </a:extLst>
</a:theme>
</file>

<file path=ppt/theme/theme2.xml><?xml version="1.0" encoding="utf-8"?>
<a:theme xmlns:a="http://schemas.openxmlformats.org/drawingml/2006/main" name="Tema de Offic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e Offic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customXml/itemProps2.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E41224-0370-4595-877C-23316CD80004}">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4873beb7-5857-4685-be1f-d57550cc96c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Template>
  <TotalTime>0</TotalTime>
  <Words>756</Words>
  <Application>Microsoft Office PowerPoint</Application>
  <PresentationFormat>Personalizado</PresentationFormat>
  <Paragraphs>123</Paragraphs>
  <Slides>27</Slides>
  <Notes>0</Notes>
  <HiddenSlides>0</HiddenSlides>
  <MMClips>27</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27</vt:i4>
      </vt:variant>
    </vt:vector>
  </HeadingPairs>
  <TitlesOfParts>
    <vt:vector size="31" baseType="lpstr">
      <vt:lpstr>Arial</vt:lpstr>
      <vt:lpstr>Calibri</vt:lpstr>
      <vt:lpstr>Corbel</vt:lpstr>
      <vt:lpstr>Túnel azul digital 16 × 9</vt:lpstr>
      <vt:lpstr> Feria virtual de experiencias 2019</vt:lpstr>
      <vt:lpstr>Presentación de PowerPoint</vt:lpstr>
      <vt:lpstr>Presentación de PowerPoint</vt:lpstr>
      <vt:lpstr>Registro de Evidencias del Talento - Historia</vt:lpstr>
      <vt:lpstr>Inicio</vt:lpstr>
      <vt:lpstr>La Oficina Nacional del Servicio Civil es un órgano administrativo, asesor y de contralor de la Administración Central, Entes Autónomos y Servicios Descentralizados de la República Oriental del Uruguay.  La gerencia de Área de Sistemas y Gobierno Electrónico es responsable del diseño, desarrollo e implantación del Sistema de Gestión Humana (SGH 2.0).  Equipo multidisciplinario de más de 60 profesionales con vasto conocimiento en gestión humana que participó en el Registro de Evidencias del Talento.</vt:lpstr>
      <vt:lpstr>Inicio</vt:lpstr>
      <vt:lpstr>Rectora en la definición de las políticas públicas de gestión humana de forma preceptiva en la Administración Central, y asesora en la Administración Pública en general.  Visión de largo plazo de la función pública y garante de sus DDHH.</vt:lpstr>
      <vt:lpstr>Inicio</vt:lpstr>
      <vt:lpstr>Presentación de PowerPoint</vt:lpstr>
      <vt:lpstr>Registro de Evidencias del Talento - Historia</vt:lpstr>
      <vt:lpstr>Despegue Proceso</vt:lpstr>
      <vt:lpstr>Despegue Requerimientos</vt:lpstr>
      <vt:lpstr>Principales  características</vt:lpstr>
      <vt:lpstr>Registro de Evidencias del Talento - Historia</vt:lpstr>
      <vt:lpstr>Consolidación</vt:lpstr>
      <vt:lpstr>¿Por qué utilizar este tipo de herramientas?</vt:lpstr>
      <vt:lpstr>Elementos innovadores</vt:lpstr>
      <vt:lpstr>Perspectivas y principales desafíos</vt:lpstr>
      <vt:lpstr>Visualización de consultas del Registro de Evidencias</vt:lpstr>
      <vt:lpstr>Ejemplo de búsqueda por Título </vt:lpstr>
      <vt:lpstr>Consultas a nivel transversal en ONSC</vt:lpstr>
      <vt:lpstr>Especialistas en mecánica industrial a nivel  de un Ministerio</vt:lpstr>
      <vt:lpstr>¿Cuántos profesionales tienen formación de posgrado en trabajo y seguridad social ?  </vt:lpstr>
      <vt:lpstr>Presentación de PowerPoint</vt:lpstr>
      <vt:lpstr>Imágenes de personal de varias reuniones y capacitaciones en los Ministerios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2019-10-14T19:39:26Z</dcterms:created>
  <dcterms:modified xsi:type="dcterms:W3CDTF">2019-11-09T06:04:26Z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